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7"/>
  </p:notesMasterIdLst>
  <p:handoutMasterIdLst>
    <p:handoutMasterId r:id="rId38"/>
  </p:handoutMasterIdLst>
  <p:sldIdLst>
    <p:sldId id="268" r:id="rId2"/>
    <p:sldId id="276" r:id="rId3"/>
    <p:sldId id="293" r:id="rId4"/>
    <p:sldId id="317" r:id="rId5"/>
    <p:sldId id="291" r:id="rId6"/>
    <p:sldId id="284" r:id="rId7"/>
    <p:sldId id="334" r:id="rId8"/>
    <p:sldId id="355" r:id="rId9"/>
    <p:sldId id="303" r:id="rId10"/>
    <p:sldId id="343" r:id="rId11"/>
    <p:sldId id="325" r:id="rId12"/>
    <p:sldId id="347" r:id="rId13"/>
    <p:sldId id="259" r:id="rId14"/>
    <p:sldId id="345" r:id="rId15"/>
    <p:sldId id="315" r:id="rId16"/>
    <p:sldId id="346" r:id="rId17"/>
    <p:sldId id="260" r:id="rId18"/>
    <p:sldId id="338" r:id="rId19"/>
    <p:sldId id="337" r:id="rId20"/>
    <p:sldId id="305" r:id="rId21"/>
    <p:sldId id="348" r:id="rId22"/>
    <p:sldId id="312" r:id="rId23"/>
    <p:sldId id="349" r:id="rId24"/>
    <p:sldId id="322" r:id="rId25"/>
    <p:sldId id="324" r:id="rId26"/>
    <p:sldId id="328" r:id="rId27"/>
    <p:sldId id="341" r:id="rId28"/>
    <p:sldId id="353" r:id="rId29"/>
    <p:sldId id="332" r:id="rId30"/>
    <p:sldId id="350" r:id="rId31"/>
    <p:sldId id="352" r:id="rId32"/>
    <p:sldId id="339" r:id="rId33"/>
    <p:sldId id="340" r:id="rId34"/>
    <p:sldId id="354" r:id="rId35"/>
    <p:sldId id="351" r:id="rId36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71226" autoAdjust="0"/>
  </p:normalViewPr>
  <p:slideViewPr>
    <p:cSldViewPr>
      <p:cViewPr>
        <p:scale>
          <a:sx n="50" d="100"/>
          <a:sy n="50" d="100"/>
        </p:scale>
        <p:origin x="-190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110C1-187E-4D98-91B2-95A1B8A7B56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B54D2-B514-4AA8-972E-53FBA4A9A128}">
      <dgm:prSet phldrT="[Text]" custT="1"/>
      <dgm:spPr/>
      <dgm:t>
        <a:bodyPr/>
        <a:lstStyle/>
        <a:p>
          <a:r>
            <a:rPr lang="en-US" sz="2000" dirty="0" smtClean="0"/>
            <a:t>Patient</a:t>
          </a:r>
          <a:endParaRPr lang="en-US" sz="2000" dirty="0"/>
        </a:p>
      </dgm:t>
    </dgm:pt>
    <dgm:pt modelId="{D0493F12-29A5-46B4-BA3B-6E6E5D75FB6B}" type="parTrans" cxnId="{464B57D2-FBDF-4700-B057-2BF44C79F11C}">
      <dgm:prSet/>
      <dgm:spPr/>
      <dgm:t>
        <a:bodyPr/>
        <a:lstStyle/>
        <a:p>
          <a:endParaRPr lang="en-US"/>
        </a:p>
      </dgm:t>
    </dgm:pt>
    <dgm:pt modelId="{E49A42DD-3927-4EC8-85C0-69A9504F7409}" type="sibTrans" cxnId="{464B57D2-FBDF-4700-B057-2BF44C79F11C}">
      <dgm:prSet/>
      <dgm:spPr/>
      <dgm:t>
        <a:bodyPr/>
        <a:lstStyle/>
        <a:p>
          <a:endParaRPr lang="en-US"/>
        </a:p>
      </dgm:t>
    </dgm:pt>
    <dgm:pt modelId="{83D666A1-93F1-49A7-9911-4DEA10DF17F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D3F4A29-2483-4AE7-B199-FC21313A679B}" type="parTrans" cxnId="{8B5989FE-3480-4CD1-93C5-73465A43B5C5}">
      <dgm:prSet/>
      <dgm:spPr/>
      <dgm:t>
        <a:bodyPr/>
        <a:lstStyle/>
        <a:p>
          <a:endParaRPr lang="en-US"/>
        </a:p>
      </dgm:t>
    </dgm:pt>
    <dgm:pt modelId="{7CD05419-B770-4832-9119-BBE3FC9DD563}" type="sibTrans" cxnId="{8B5989FE-3480-4CD1-93C5-73465A43B5C5}">
      <dgm:prSet/>
      <dgm:spPr/>
      <dgm:t>
        <a:bodyPr/>
        <a:lstStyle/>
        <a:p>
          <a:endParaRPr lang="en-US"/>
        </a:p>
      </dgm:t>
    </dgm:pt>
    <dgm:pt modelId="{245C7499-7305-4113-9C3E-00841BC784E1}">
      <dgm:prSet phldrT="[Text]" custT="1"/>
      <dgm:spPr/>
      <dgm:t>
        <a:bodyPr/>
        <a:lstStyle/>
        <a:p>
          <a:r>
            <a:rPr lang="en-US" sz="1600" dirty="0" smtClean="0"/>
            <a:t>Family/significant others </a:t>
          </a:r>
          <a:endParaRPr lang="en-US" sz="1600" dirty="0"/>
        </a:p>
      </dgm:t>
    </dgm:pt>
    <dgm:pt modelId="{5998D1DF-7180-4539-A959-6F3FF8FB64FD}" type="parTrans" cxnId="{A30F1922-E0DD-4CFB-8D40-22AB588E5F0A}">
      <dgm:prSet/>
      <dgm:spPr/>
      <dgm:t>
        <a:bodyPr/>
        <a:lstStyle/>
        <a:p>
          <a:endParaRPr lang="en-US"/>
        </a:p>
      </dgm:t>
    </dgm:pt>
    <dgm:pt modelId="{F36E8AFB-B862-4BD4-92EC-71B6584290AB}" type="sibTrans" cxnId="{A30F1922-E0DD-4CFB-8D40-22AB588E5F0A}">
      <dgm:prSet/>
      <dgm:spPr/>
      <dgm:t>
        <a:bodyPr/>
        <a:lstStyle/>
        <a:p>
          <a:endParaRPr lang="en-US"/>
        </a:p>
      </dgm:t>
    </dgm:pt>
    <dgm:pt modelId="{38CF9B77-31A2-401F-AF44-B3B9241BEE27}">
      <dgm:prSet phldrT="[Text]" custT="1"/>
      <dgm:spPr/>
      <dgm:t>
        <a:bodyPr/>
        <a:lstStyle/>
        <a:p>
          <a:r>
            <a:rPr lang="en-US" sz="1600" dirty="0" smtClean="0"/>
            <a:t>Depression </a:t>
          </a:r>
          <a:endParaRPr lang="en-US" sz="1600" dirty="0"/>
        </a:p>
      </dgm:t>
    </dgm:pt>
    <dgm:pt modelId="{76683B3F-F948-49E6-8263-31C2DB20E115}" type="parTrans" cxnId="{E67C498D-2C3A-425F-96A8-87530622D48F}">
      <dgm:prSet/>
      <dgm:spPr/>
      <dgm:t>
        <a:bodyPr/>
        <a:lstStyle/>
        <a:p>
          <a:endParaRPr lang="en-US"/>
        </a:p>
      </dgm:t>
    </dgm:pt>
    <dgm:pt modelId="{4B77793F-CE33-429D-868F-8A4328960A25}" type="sibTrans" cxnId="{E67C498D-2C3A-425F-96A8-87530622D48F}">
      <dgm:prSet/>
      <dgm:spPr/>
      <dgm:t>
        <a:bodyPr/>
        <a:lstStyle/>
        <a:p>
          <a:endParaRPr lang="en-US"/>
        </a:p>
      </dgm:t>
    </dgm:pt>
    <dgm:pt modelId="{D9930512-6533-4E95-8A53-25003683C042}">
      <dgm:prSet phldrT="[Text]" custT="1"/>
      <dgm:spPr/>
      <dgm:t>
        <a:bodyPr/>
        <a:lstStyle/>
        <a:p>
          <a:r>
            <a:rPr lang="en-US" sz="1800" dirty="0" smtClean="0"/>
            <a:t>Health Care System  </a:t>
          </a:r>
          <a:endParaRPr lang="en-US" sz="1800" dirty="0"/>
        </a:p>
      </dgm:t>
    </dgm:pt>
    <dgm:pt modelId="{C8738628-BCE1-473A-8ADE-71C5F31CCD38}" type="parTrans" cxnId="{E29DAC0F-B7D3-4B08-8819-091E9F63BD81}">
      <dgm:prSet/>
      <dgm:spPr/>
      <dgm:t>
        <a:bodyPr/>
        <a:lstStyle/>
        <a:p>
          <a:endParaRPr lang="en-US"/>
        </a:p>
      </dgm:t>
    </dgm:pt>
    <dgm:pt modelId="{D0BBC780-4957-4EED-8FCB-0412C17701BE}" type="sibTrans" cxnId="{E29DAC0F-B7D3-4B08-8819-091E9F63BD81}">
      <dgm:prSet/>
      <dgm:spPr/>
      <dgm:t>
        <a:bodyPr/>
        <a:lstStyle/>
        <a:p>
          <a:endParaRPr lang="en-US"/>
        </a:p>
      </dgm:t>
    </dgm:pt>
    <dgm:pt modelId="{E96BA20A-45D1-4189-BA28-01650B9207ED}">
      <dgm:prSet phldrT="[Text]" custT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 smtClean="0"/>
            <a:t>Financial ramification </a:t>
          </a:r>
          <a:endParaRPr lang="en-US" sz="1400" dirty="0"/>
        </a:p>
      </dgm:t>
    </dgm:pt>
    <dgm:pt modelId="{0B78513A-CF78-4CC5-A963-365CBA5FAD0E}" type="parTrans" cxnId="{2838044D-A9B4-4BB5-882F-1F7F241116F2}">
      <dgm:prSet/>
      <dgm:spPr/>
      <dgm:t>
        <a:bodyPr/>
        <a:lstStyle/>
        <a:p>
          <a:endParaRPr lang="en-US"/>
        </a:p>
      </dgm:t>
    </dgm:pt>
    <dgm:pt modelId="{F0CBF46B-9CC7-4976-B7B7-D81CB3F49B06}" type="sibTrans" cxnId="{2838044D-A9B4-4BB5-882F-1F7F241116F2}">
      <dgm:prSet/>
      <dgm:spPr/>
      <dgm:t>
        <a:bodyPr/>
        <a:lstStyle/>
        <a:p>
          <a:endParaRPr lang="en-US"/>
        </a:p>
      </dgm:t>
    </dgm:pt>
    <dgm:pt modelId="{D9EA1448-9C9A-437C-8B7B-7014933D53A6}">
      <dgm:prSet phldrT="[Text]"/>
      <dgm:spPr/>
      <dgm:t>
        <a:bodyPr/>
        <a:lstStyle/>
        <a:p>
          <a:endParaRPr lang="en-US" dirty="0"/>
        </a:p>
      </dgm:t>
    </dgm:pt>
    <dgm:pt modelId="{DA210C1D-0E00-4423-A3E5-081AC201887A}" type="parTrans" cxnId="{E14E23D8-50E0-4348-94EA-B27A977599D0}">
      <dgm:prSet/>
      <dgm:spPr/>
      <dgm:t>
        <a:bodyPr/>
        <a:lstStyle/>
        <a:p>
          <a:endParaRPr lang="en-US"/>
        </a:p>
      </dgm:t>
    </dgm:pt>
    <dgm:pt modelId="{B3C7ED43-2DDE-4E52-9D52-1ED5DC31A42A}" type="sibTrans" cxnId="{E14E23D8-50E0-4348-94EA-B27A977599D0}">
      <dgm:prSet/>
      <dgm:spPr/>
      <dgm:t>
        <a:bodyPr/>
        <a:lstStyle/>
        <a:p>
          <a:endParaRPr lang="en-US"/>
        </a:p>
      </dgm:t>
    </dgm:pt>
    <dgm:pt modelId="{4F3473A8-F8C9-40F2-B19A-6571941CDC26}">
      <dgm:prSet phldrT="[Text]"/>
      <dgm:spPr/>
      <dgm:t>
        <a:bodyPr/>
        <a:lstStyle/>
        <a:p>
          <a:endParaRPr lang="en-US" dirty="0"/>
        </a:p>
      </dgm:t>
    </dgm:pt>
    <dgm:pt modelId="{755C3ABA-8BC4-4E9A-9447-681159684D97}" type="parTrans" cxnId="{A12B58F4-DE82-4A61-B6FF-AD0E7B27BBA4}">
      <dgm:prSet/>
      <dgm:spPr/>
      <dgm:t>
        <a:bodyPr/>
        <a:lstStyle/>
        <a:p>
          <a:endParaRPr lang="en-US"/>
        </a:p>
      </dgm:t>
    </dgm:pt>
    <dgm:pt modelId="{F24742E2-644C-4513-89E6-D301E50C2B20}" type="sibTrans" cxnId="{A12B58F4-DE82-4A61-B6FF-AD0E7B27BBA4}">
      <dgm:prSet/>
      <dgm:spPr/>
      <dgm:t>
        <a:bodyPr/>
        <a:lstStyle/>
        <a:p>
          <a:endParaRPr lang="en-US"/>
        </a:p>
      </dgm:t>
    </dgm:pt>
    <dgm:pt modelId="{824D8B86-EA37-47AD-AD93-CDE2E5D011C8}">
      <dgm:prSet custT="1"/>
      <dgm:spPr/>
      <dgm:t>
        <a:bodyPr/>
        <a:lstStyle/>
        <a:p>
          <a:r>
            <a:rPr lang="en-US" sz="1800" dirty="0" smtClean="0"/>
            <a:t>Health Care Professionals </a:t>
          </a:r>
          <a:endParaRPr lang="en-US" sz="1800" dirty="0"/>
        </a:p>
      </dgm:t>
    </dgm:pt>
    <dgm:pt modelId="{A2FEB1F6-47B5-43DB-A2C4-CF1CD294B94D}" type="parTrans" cxnId="{DC604AB5-A990-47CB-93DE-388910AB8449}">
      <dgm:prSet/>
      <dgm:spPr/>
      <dgm:t>
        <a:bodyPr/>
        <a:lstStyle/>
        <a:p>
          <a:endParaRPr lang="en-US"/>
        </a:p>
      </dgm:t>
    </dgm:pt>
    <dgm:pt modelId="{91A08604-9056-42B9-AD8C-8580BE7129B0}" type="sibTrans" cxnId="{DC604AB5-A990-47CB-93DE-388910AB8449}">
      <dgm:prSet/>
      <dgm:spPr/>
      <dgm:t>
        <a:bodyPr/>
        <a:lstStyle/>
        <a:p>
          <a:endParaRPr lang="en-US"/>
        </a:p>
      </dgm:t>
    </dgm:pt>
    <dgm:pt modelId="{9C8AF98F-6040-449E-B718-41801EC5EB69}">
      <dgm:prSet custT="1"/>
      <dgm:spPr/>
      <dgm:t>
        <a:bodyPr/>
        <a:lstStyle/>
        <a:p>
          <a:r>
            <a:rPr lang="en-US" sz="1600" dirty="0" smtClean="0"/>
            <a:t>Guilt </a:t>
          </a:r>
          <a:endParaRPr lang="en-US" sz="1600" dirty="0"/>
        </a:p>
      </dgm:t>
    </dgm:pt>
    <dgm:pt modelId="{08765C4E-43FE-448D-AA47-5328041CD433}" type="parTrans" cxnId="{A182AD76-A2E7-4325-8E2E-D7EC1686D02F}">
      <dgm:prSet/>
      <dgm:spPr/>
      <dgm:t>
        <a:bodyPr/>
        <a:lstStyle/>
        <a:p>
          <a:endParaRPr lang="en-US"/>
        </a:p>
      </dgm:t>
    </dgm:pt>
    <dgm:pt modelId="{51DF05E4-F057-4E8C-A359-DB64CAF528F3}" type="sibTrans" cxnId="{A182AD76-A2E7-4325-8E2E-D7EC1686D02F}">
      <dgm:prSet/>
      <dgm:spPr/>
      <dgm:t>
        <a:bodyPr/>
        <a:lstStyle/>
        <a:p>
          <a:endParaRPr lang="en-US"/>
        </a:p>
      </dgm:t>
    </dgm:pt>
    <dgm:pt modelId="{FB610AFE-C19A-4C01-991A-51120FB6CC76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dirty="0" smtClean="0">
              <a:latin typeface="Arial" pitchFamily="34" charset="0"/>
              <a:cs typeface="Arial" pitchFamily="34" charset="0"/>
            </a:rPr>
            <a:t> Burnout</a:t>
          </a:r>
          <a:endParaRPr lang="en-US" sz="1500" dirty="0"/>
        </a:p>
      </dgm:t>
    </dgm:pt>
    <dgm:pt modelId="{475103DD-B03E-4E52-8001-85F50BCF2EB3}" type="parTrans" cxnId="{8E562D3B-0AC7-4AA1-BEB8-5B66E2D49AF1}">
      <dgm:prSet/>
      <dgm:spPr/>
      <dgm:t>
        <a:bodyPr/>
        <a:lstStyle/>
        <a:p>
          <a:endParaRPr lang="en-US"/>
        </a:p>
      </dgm:t>
    </dgm:pt>
    <dgm:pt modelId="{DD5B20D3-ABAF-41B5-9DB5-9064B672C486}" type="sibTrans" cxnId="{8E562D3B-0AC7-4AA1-BEB8-5B66E2D49AF1}">
      <dgm:prSet/>
      <dgm:spPr/>
      <dgm:t>
        <a:bodyPr/>
        <a:lstStyle/>
        <a:p>
          <a:endParaRPr lang="en-US"/>
        </a:p>
      </dgm:t>
    </dgm:pt>
    <dgm:pt modelId="{48B23C2C-FE99-42BE-9BB8-A014308FB399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CC524B8-FAA9-4E7A-9071-6CE4E32CC62C}" type="parTrans" cxnId="{74546889-86EB-4BB2-A2DB-6C66EE96C6FD}">
      <dgm:prSet/>
      <dgm:spPr/>
      <dgm:t>
        <a:bodyPr/>
        <a:lstStyle/>
        <a:p>
          <a:endParaRPr lang="en-US"/>
        </a:p>
      </dgm:t>
    </dgm:pt>
    <dgm:pt modelId="{A2389BEA-55AD-4A85-B6D9-5BA62BA2DBE4}" type="sibTrans" cxnId="{74546889-86EB-4BB2-A2DB-6C66EE96C6FD}">
      <dgm:prSet/>
      <dgm:spPr/>
      <dgm:t>
        <a:bodyPr/>
        <a:lstStyle/>
        <a:p>
          <a:endParaRPr lang="en-US"/>
        </a:p>
      </dgm:t>
    </dgm:pt>
    <dgm:pt modelId="{78102B04-B97B-43F0-B250-27CE1496C698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dirty="0" smtClean="0">
              <a:latin typeface="Arial" pitchFamily="34" charset="0"/>
              <a:cs typeface="Arial" pitchFamily="34" charset="0"/>
            </a:rPr>
            <a:t> Lower sense of personal accomplishment</a:t>
          </a:r>
          <a:endParaRPr lang="en-US" sz="1500" dirty="0"/>
        </a:p>
      </dgm:t>
    </dgm:pt>
    <dgm:pt modelId="{1251CBB0-BE8E-4C52-9E54-D504AA387C54}" type="parTrans" cxnId="{5CA18B5D-2166-4C79-AA64-1390F2C03CDC}">
      <dgm:prSet/>
      <dgm:spPr/>
      <dgm:t>
        <a:bodyPr/>
        <a:lstStyle/>
        <a:p>
          <a:endParaRPr lang="en-US"/>
        </a:p>
      </dgm:t>
    </dgm:pt>
    <dgm:pt modelId="{AA9F81F0-5422-422D-B8EA-B637AC2AEB25}" type="sibTrans" cxnId="{5CA18B5D-2166-4C79-AA64-1390F2C03CDC}">
      <dgm:prSet/>
      <dgm:spPr/>
      <dgm:t>
        <a:bodyPr/>
        <a:lstStyle/>
        <a:p>
          <a:endParaRPr lang="en-US"/>
        </a:p>
      </dgm:t>
    </dgm:pt>
    <dgm:pt modelId="{00801C8E-11F5-41E5-B0CF-7591F8DD06FA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dirty="0" smtClean="0">
              <a:latin typeface="Arial" pitchFamily="34" charset="0"/>
              <a:cs typeface="Arial" pitchFamily="34" charset="0"/>
            </a:rPr>
            <a:t> Moral residue and distress</a:t>
          </a:r>
          <a:endParaRPr lang="en-US" sz="1500" dirty="0"/>
        </a:p>
      </dgm:t>
    </dgm:pt>
    <dgm:pt modelId="{EBEC6196-A99B-48F8-BFBA-CFC30C1A657B}" type="parTrans" cxnId="{FDAFF8F5-6807-408A-9035-0256AC527809}">
      <dgm:prSet/>
      <dgm:spPr/>
      <dgm:t>
        <a:bodyPr/>
        <a:lstStyle/>
        <a:p>
          <a:endParaRPr lang="en-US"/>
        </a:p>
      </dgm:t>
    </dgm:pt>
    <dgm:pt modelId="{6E30EA59-D37F-40D3-BA8F-6B22A3FE9F53}" type="sibTrans" cxnId="{FDAFF8F5-6807-408A-9035-0256AC527809}">
      <dgm:prSet/>
      <dgm:spPr/>
      <dgm:t>
        <a:bodyPr/>
        <a:lstStyle/>
        <a:p>
          <a:endParaRPr lang="en-US"/>
        </a:p>
      </dgm:t>
    </dgm:pt>
    <dgm:pt modelId="{A9D2A3F9-21E8-42D5-82F1-D6667870CAAC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dirty="0" smtClean="0"/>
            <a:t>Syndrome of depersonalization </a:t>
          </a:r>
          <a:endParaRPr lang="en-US" sz="1500" dirty="0"/>
        </a:p>
      </dgm:t>
    </dgm:pt>
    <dgm:pt modelId="{E6D1EDC7-793F-483F-8557-7D925908CAFC}" type="parTrans" cxnId="{01B691E1-247C-4599-9E35-9DEE22C8FB78}">
      <dgm:prSet/>
      <dgm:spPr/>
      <dgm:t>
        <a:bodyPr/>
        <a:lstStyle/>
        <a:p>
          <a:endParaRPr lang="en-US"/>
        </a:p>
      </dgm:t>
    </dgm:pt>
    <dgm:pt modelId="{A8319E70-6327-4DD1-BC4F-C77B06B388DE}" type="sibTrans" cxnId="{01B691E1-247C-4599-9E35-9DEE22C8FB78}">
      <dgm:prSet/>
      <dgm:spPr/>
      <dgm:t>
        <a:bodyPr/>
        <a:lstStyle/>
        <a:p>
          <a:endParaRPr lang="en-US"/>
        </a:p>
      </dgm:t>
    </dgm:pt>
    <dgm:pt modelId="{BD745C09-019D-4D07-B101-81781885CA88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dirty="0" smtClean="0"/>
            <a:t>Emotional exhaustion </a:t>
          </a:r>
          <a:endParaRPr lang="en-US" sz="1500" dirty="0"/>
        </a:p>
      </dgm:t>
    </dgm:pt>
    <dgm:pt modelId="{FA679E52-13FD-434C-B20F-5C453D83C7CB}" type="parTrans" cxnId="{1A346078-7D76-4C96-9D05-765D4CF6ECE9}">
      <dgm:prSet/>
      <dgm:spPr/>
      <dgm:t>
        <a:bodyPr/>
        <a:lstStyle/>
        <a:p>
          <a:endParaRPr lang="en-US"/>
        </a:p>
      </dgm:t>
    </dgm:pt>
    <dgm:pt modelId="{F502A96C-69FA-44F0-B675-2903C812D450}" type="sibTrans" cxnId="{1A346078-7D76-4C96-9D05-765D4CF6ECE9}">
      <dgm:prSet/>
      <dgm:spPr/>
      <dgm:t>
        <a:bodyPr/>
        <a:lstStyle/>
        <a:p>
          <a:endParaRPr lang="en-US"/>
        </a:p>
      </dgm:t>
    </dgm:pt>
    <dgm:pt modelId="{CBDBD962-42F4-498B-B3BF-2933EDE29CA7}" type="pres">
      <dgm:prSet presAssocID="{8A0110C1-187E-4D98-91B2-95A1B8A7B5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16DE1B-D7C2-41D6-9FEE-31E1AB1D25B2}" type="pres">
      <dgm:prSet presAssocID="{8A0110C1-187E-4D98-91B2-95A1B8A7B560}" presName="tSp" presStyleCnt="0"/>
      <dgm:spPr/>
    </dgm:pt>
    <dgm:pt modelId="{2445BC66-80A0-4560-BCC9-D6C55573A557}" type="pres">
      <dgm:prSet presAssocID="{8A0110C1-187E-4D98-91B2-95A1B8A7B560}" presName="bSp" presStyleCnt="0"/>
      <dgm:spPr/>
    </dgm:pt>
    <dgm:pt modelId="{C50E519F-CFBF-4BEE-A765-863981CE66A0}" type="pres">
      <dgm:prSet presAssocID="{8A0110C1-187E-4D98-91B2-95A1B8A7B560}" presName="process" presStyleCnt="0"/>
      <dgm:spPr/>
    </dgm:pt>
    <dgm:pt modelId="{24E0F752-4345-4DA1-AAE3-B14C1C72CF13}" type="pres">
      <dgm:prSet presAssocID="{501B54D2-B514-4AA8-972E-53FBA4A9A128}" presName="composite1" presStyleCnt="0"/>
      <dgm:spPr/>
    </dgm:pt>
    <dgm:pt modelId="{5321CADC-2A19-4A14-BB41-8A8C004411B2}" type="pres">
      <dgm:prSet presAssocID="{501B54D2-B514-4AA8-972E-53FBA4A9A128}" presName="dummyNode1" presStyleLbl="node1" presStyleIdx="0" presStyleCnt="4"/>
      <dgm:spPr/>
    </dgm:pt>
    <dgm:pt modelId="{5BEE9783-E33B-42C6-B0B0-196F3AC2B101}" type="pres">
      <dgm:prSet presAssocID="{501B54D2-B514-4AA8-972E-53FBA4A9A128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8B868-5196-4330-B8E0-B7EB80C98693}" type="pres">
      <dgm:prSet presAssocID="{501B54D2-B514-4AA8-972E-53FBA4A9A128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A2D2B-1951-40EA-A154-125C23885FD3}" type="pres">
      <dgm:prSet presAssocID="{501B54D2-B514-4AA8-972E-53FBA4A9A128}" presName="parentNode1" presStyleLbl="node1" presStyleIdx="0" presStyleCnt="4" custLinFactNeighborX="1476" custLinFactNeighborY="2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60384-1955-4803-AAAE-0C50F7B60E3A}" type="pres">
      <dgm:prSet presAssocID="{501B54D2-B514-4AA8-972E-53FBA4A9A128}" presName="connSite1" presStyleCnt="0"/>
      <dgm:spPr/>
    </dgm:pt>
    <dgm:pt modelId="{01C6B5C7-DFE7-4CB1-BD3E-280E359972D2}" type="pres">
      <dgm:prSet presAssocID="{E49A42DD-3927-4EC8-85C0-69A9504F7409}" presName="Name9" presStyleLbl="sibTrans2D1" presStyleIdx="0" presStyleCnt="3" custAng="0" custLinFactNeighborX="2572" custLinFactNeighborY="2309"/>
      <dgm:spPr/>
      <dgm:t>
        <a:bodyPr/>
        <a:lstStyle/>
        <a:p>
          <a:endParaRPr lang="en-US"/>
        </a:p>
      </dgm:t>
    </dgm:pt>
    <dgm:pt modelId="{9692E395-8292-44A5-A5F0-376395EEB826}" type="pres">
      <dgm:prSet presAssocID="{245C7499-7305-4113-9C3E-00841BC784E1}" presName="composite2" presStyleCnt="0"/>
      <dgm:spPr/>
    </dgm:pt>
    <dgm:pt modelId="{8A2C9332-E8D6-4555-8DCD-40EC16FBB2FD}" type="pres">
      <dgm:prSet presAssocID="{245C7499-7305-4113-9C3E-00841BC784E1}" presName="dummyNode2" presStyleLbl="node1" presStyleIdx="0" presStyleCnt="4"/>
      <dgm:spPr/>
    </dgm:pt>
    <dgm:pt modelId="{22DBABE9-18F9-4B5C-9E47-253C9D130674}" type="pres">
      <dgm:prSet presAssocID="{245C7499-7305-4113-9C3E-00841BC784E1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477B7-90C8-449D-A6B1-CC12B6CA66B5}" type="pres">
      <dgm:prSet presAssocID="{245C7499-7305-4113-9C3E-00841BC784E1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53D55-6491-48D3-8771-8855C1E8386A}" type="pres">
      <dgm:prSet presAssocID="{245C7499-7305-4113-9C3E-00841BC784E1}" presName="parentNode2" presStyleLbl="node1" presStyleIdx="1" presStyleCnt="4" custScaleX="114159" custScaleY="195036" custLinFactNeighborX="2438" custLinFactNeighborY="-505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224C2-D49A-4241-8175-CA120CD6D55B}" type="pres">
      <dgm:prSet presAssocID="{245C7499-7305-4113-9C3E-00841BC784E1}" presName="connSite2" presStyleCnt="0"/>
      <dgm:spPr/>
    </dgm:pt>
    <dgm:pt modelId="{186E38CE-298F-42DB-8690-7C418E5F40D8}" type="pres">
      <dgm:prSet presAssocID="{F36E8AFB-B862-4BD4-92EC-71B6584290AB}" presName="Name18" presStyleLbl="sibTrans2D1" presStyleIdx="1" presStyleCnt="3"/>
      <dgm:spPr/>
      <dgm:t>
        <a:bodyPr/>
        <a:lstStyle/>
        <a:p>
          <a:endParaRPr lang="en-US"/>
        </a:p>
      </dgm:t>
    </dgm:pt>
    <dgm:pt modelId="{2225E89A-650B-4EFB-BE38-CEE233320284}" type="pres">
      <dgm:prSet presAssocID="{824D8B86-EA37-47AD-AD93-CDE2E5D011C8}" presName="composite1" presStyleCnt="0"/>
      <dgm:spPr/>
    </dgm:pt>
    <dgm:pt modelId="{A375D0C3-567C-4819-B05C-824F600B7BB7}" type="pres">
      <dgm:prSet presAssocID="{824D8B86-EA37-47AD-AD93-CDE2E5D011C8}" presName="dummyNode1" presStyleLbl="node1" presStyleIdx="1" presStyleCnt="4"/>
      <dgm:spPr/>
    </dgm:pt>
    <dgm:pt modelId="{997B6D42-D3CF-4C8E-AEC6-AF7D0B1CEE56}" type="pres">
      <dgm:prSet presAssocID="{824D8B86-EA37-47AD-AD93-CDE2E5D011C8}" presName="childNode1" presStyleLbl="bgAcc1" presStyleIdx="2" presStyleCnt="4" custScaleX="190226" custScaleY="162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200E4-1C93-4350-96F1-08DB0A34FA15}" type="pres">
      <dgm:prSet presAssocID="{824D8B86-EA37-47AD-AD93-CDE2E5D011C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20896-A494-4753-804B-D4A689A79116}" type="pres">
      <dgm:prSet presAssocID="{824D8B86-EA37-47AD-AD93-CDE2E5D011C8}" presName="parentNode1" presStyleLbl="node1" presStyleIdx="2" presStyleCnt="4" custScaleX="119652" custScaleY="195037" custLinFactY="48339" custLinFactNeighborX="2879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DDB36-4D8E-4C6E-B7F0-B4EC8722745E}" type="pres">
      <dgm:prSet presAssocID="{824D8B86-EA37-47AD-AD93-CDE2E5D011C8}" presName="connSite1" presStyleCnt="0"/>
      <dgm:spPr/>
    </dgm:pt>
    <dgm:pt modelId="{207B83C2-2569-48EC-BE1E-B5B49A708BFE}" type="pres">
      <dgm:prSet presAssocID="{91A08604-9056-42B9-AD8C-8580BE7129B0}" presName="Name9" presStyleLbl="sibTrans2D1" presStyleIdx="2" presStyleCnt="3" custLinFactNeighborX="194" custLinFactNeighborY="792"/>
      <dgm:spPr/>
      <dgm:t>
        <a:bodyPr/>
        <a:lstStyle/>
        <a:p>
          <a:endParaRPr lang="en-US"/>
        </a:p>
      </dgm:t>
    </dgm:pt>
    <dgm:pt modelId="{CDF87A68-032C-4DF2-9B1F-B4309AEE3F4F}" type="pres">
      <dgm:prSet presAssocID="{D9930512-6533-4E95-8A53-25003683C042}" presName="composite2" presStyleCnt="0"/>
      <dgm:spPr/>
    </dgm:pt>
    <dgm:pt modelId="{1F856656-08F2-4913-882E-A6B8899F8614}" type="pres">
      <dgm:prSet presAssocID="{D9930512-6533-4E95-8A53-25003683C042}" presName="dummyNode2" presStyleLbl="node1" presStyleIdx="2" presStyleCnt="4"/>
      <dgm:spPr/>
    </dgm:pt>
    <dgm:pt modelId="{983E1B4A-24D4-443A-80CD-093BD51728E8}" type="pres">
      <dgm:prSet presAssocID="{D9930512-6533-4E95-8A53-25003683C042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E9A41-DD5A-47E4-8A6D-0EF9639E268F}" type="pres">
      <dgm:prSet presAssocID="{D9930512-6533-4E95-8A53-25003683C042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36365-F364-47B4-B12A-FD95B8ED6347}" type="pres">
      <dgm:prSet presAssocID="{D9930512-6533-4E95-8A53-25003683C042}" presName="parentNode2" presStyleLbl="node1" presStyleIdx="3" presStyleCnt="4" custScaleX="111911" custScaleY="168263" custLinFactNeighborX="5633" custLinFactNeighborY="-415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94C47-4ACE-4027-94ED-B272AE58AF1C}" type="pres">
      <dgm:prSet presAssocID="{D9930512-6533-4E95-8A53-25003683C042}" presName="connSite2" presStyleCnt="0"/>
      <dgm:spPr/>
    </dgm:pt>
  </dgm:ptLst>
  <dgm:cxnLst>
    <dgm:cxn modelId="{A12B58F4-DE82-4A61-B6FF-AD0E7B27BBA4}" srcId="{501B54D2-B514-4AA8-972E-53FBA4A9A128}" destId="{4F3473A8-F8C9-40F2-B19A-6571941CDC26}" srcOrd="1" destOrd="0" parTransId="{755C3ABA-8BC4-4E9A-9447-681159684D97}" sibTransId="{F24742E2-644C-4513-89E6-D301E50C2B20}"/>
    <dgm:cxn modelId="{48F47CFD-8859-44CA-8E06-F4F9BAFFA03F}" type="presOf" srcId="{A9D2A3F9-21E8-42D5-82F1-D6667870CAAC}" destId="{997B6D42-D3CF-4C8E-AEC6-AF7D0B1CEE56}" srcOrd="0" destOrd="1" presId="urn:microsoft.com/office/officeart/2005/8/layout/hProcess4"/>
    <dgm:cxn modelId="{4664DE01-5374-4AA1-A723-075A29E6B283}" type="presOf" srcId="{9C8AF98F-6040-449E-B718-41801EC5EB69}" destId="{22DBABE9-18F9-4B5C-9E47-253C9D130674}" srcOrd="0" destOrd="1" presId="urn:microsoft.com/office/officeart/2005/8/layout/hProcess4"/>
    <dgm:cxn modelId="{C3478365-0F61-43FA-8292-7AA87AFCF0B6}" type="presOf" srcId="{9C8AF98F-6040-449E-B718-41801EC5EB69}" destId="{68B477B7-90C8-449D-A6B1-CC12B6CA66B5}" srcOrd="1" destOrd="1" presId="urn:microsoft.com/office/officeart/2005/8/layout/hProcess4"/>
    <dgm:cxn modelId="{1A346078-7D76-4C96-9D05-765D4CF6ECE9}" srcId="{824D8B86-EA37-47AD-AD93-CDE2E5D011C8}" destId="{BD745C09-019D-4D07-B101-81781885CA88}" srcOrd="2" destOrd="0" parTransId="{FA679E52-13FD-434C-B20F-5C453D83C7CB}" sibTransId="{F502A96C-69FA-44F0-B675-2903C812D450}"/>
    <dgm:cxn modelId="{FDAFF8F5-6807-408A-9035-0256AC527809}" srcId="{824D8B86-EA37-47AD-AD93-CDE2E5D011C8}" destId="{00801C8E-11F5-41E5-B0CF-7591F8DD06FA}" srcOrd="4" destOrd="0" parTransId="{EBEC6196-A99B-48F8-BFBA-CFC30C1A657B}" sibTransId="{6E30EA59-D37F-40D3-BA8F-6B22A3FE9F53}"/>
    <dgm:cxn modelId="{22283CC8-79C5-47AC-AA98-6EABD1D0AB5C}" type="presOf" srcId="{00801C8E-11F5-41E5-B0CF-7591F8DD06FA}" destId="{997B6D42-D3CF-4C8E-AEC6-AF7D0B1CEE56}" srcOrd="0" destOrd="4" presId="urn:microsoft.com/office/officeart/2005/8/layout/hProcess4"/>
    <dgm:cxn modelId="{205BA5B3-6EE1-494B-AE9D-33E3F66155C5}" type="presOf" srcId="{D9930512-6533-4E95-8A53-25003683C042}" destId="{3AA36365-F364-47B4-B12A-FD95B8ED6347}" srcOrd="0" destOrd="0" presId="urn:microsoft.com/office/officeart/2005/8/layout/hProcess4"/>
    <dgm:cxn modelId="{4D292380-840F-48D8-9F41-4CBF9BF3CBC4}" type="presOf" srcId="{4F3473A8-F8C9-40F2-B19A-6571941CDC26}" destId="{5BEE9783-E33B-42C6-B0B0-196F3AC2B101}" srcOrd="0" destOrd="1" presId="urn:microsoft.com/office/officeart/2005/8/layout/hProcess4"/>
    <dgm:cxn modelId="{95161313-7A34-4490-9FB1-8A76B9511F18}" type="presOf" srcId="{D9EA1448-9C9A-437C-8B7B-7014933D53A6}" destId="{D918B868-5196-4330-B8E0-B7EB80C98693}" srcOrd="1" destOrd="2" presId="urn:microsoft.com/office/officeart/2005/8/layout/hProcess4"/>
    <dgm:cxn modelId="{39E62F2D-C58A-417C-8738-2C344C626446}" type="presOf" srcId="{83D666A1-93F1-49A7-9911-4DEA10DF17F5}" destId="{D918B868-5196-4330-B8E0-B7EB80C98693}" srcOrd="1" destOrd="0" presId="urn:microsoft.com/office/officeart/2005/8/layout/hProcess4"/>
    <dgm:cxn modelId="{31BFD21E-34EA-497E-B708-5C5790360841}" type="presOf" srcId="{D9EA1448-9C9A-437C-8B7B-7014933D53A6}" destId="{5BEE9783-E33B-42C6-B0B0-196F3AC2B101}" srcOrd="0" destOrd="2" presId="urn:microsoft.com/office/officeart/2005/8/layout/hProcess4"/>
    <dgm:cxn modelId="{DC604AB5-A990-47CB-93DE-388910AB8449}" srcId="{8A0110C1-187E-4D98-91B2-95A1B8A7B560}" destId="{824D8B86-EA37-47AD-AD93-CDE2E5D011C8}" srcOrd="2" destOrd="0" parTransId="{A2FEB1F6-47B5-43DB-A2C4-CF1CD294B94D}" sibTransId="{91A08604-9056-42B9-AD8C-8580BE7129B0}"/>
    <dgm:cxn modelId="{46FA8EC2-077A-4C22-A06B-E27B920C23D0}" type="presOf" srcId="{38CF9B77-31A2-401F-AF44-B3B9241BEE27}" destId="{22DBABE9-18F9-4B5C-9E47-253C9D130674}" srcOrd="0" destOrd="0" presId="urn:microsoft.com/office/officeart/2005/8/layout/hProcess4"/>
    <dgm:cxn modelId="{E29DAC0F-B7D3-4B08-8819-091E9F63BD81}" srcId="{8A0110C1-187E-4D98-91B2-95A1B8A7B560}" destId="{D9930512-6533-4E95-8A53-25003683C042}" srcOrd="3" destOrd="0" parTransId="{C8738628-BCE1-473A-8ADE-71C5F31CCD38}" sibTransId="{D0BBC780-4957-4EED-8FCB-0412C17701BE}"/>
    <dgm:cxn modelId="{233C1813-C17F-4571-85C3-FDCEE30A84BE}" type="presOf" srcId="{78102B04-B97B-43F0-B250-27CE1496C698}" destId="{CD1200E4-1C93-4350-96F1-08DB0A34FA15}" srcOrd="1" destOrd="3" presId="urn:microsoft.com/office/officeart/2005/8/layout/hProcess4"/>
    <dgm:cxn modelId="{2838044D-A9B4-4BB5-882F-1F7F241116F2}" srcId="{D9930512-6533-4E95-8A53-25003683C042}" destId="{E96BA20A-45D1-4189-BA28-01650B9207ED}" srcOrd="0" destOrd="0" parTransId="{0B78513A-CF78-4CC5-A963-365CBA5FAD0E}" sibTransId="{F0CBF46B-9CC7-4976-B7B7-D81CB3F49B06}"/>
    <dgm:cxn modelId="{73D287E3-DF98-4EE5-8A43-51331B903973}" type="presOf" srcId="{4F3473A8-F8C9-40F2-B19A-6571941CDC26}" destId="{D918B868-5196-4330-B8E0-B7EB80C98693}" srcOrd="1" destOrd="1" presId="urn:microsoft.com/office/officeart/2005/8/layout/hProcess4"/>
    <dgm:cxn modelId="{A30F1922-E0DD-4CFB-8D40-22AB588E5F0A}" srcId="{8A0110C1-187E-4D98-91B2-95A1B8A7B560}" destId="{245C7499-7305-4113-9C3E-00841BC784E1}" srcOrd="1" destOrd="0" parTransId="{5998D1DF-7180-4539-A959-6F3FF8FB64FD}" sibTransId="{F36E8AFB-B862-4BD4-92EC-71B6584290AB}"/>
    <dgm:cxn modelId="{5CA18B5D-2166-4C79-AA64-1390F2C03CDC}" srcId="{824D8B86-EA37-47AD-AD93-CDE2E5D011C8}" destId="{78102B04-B97B-43F0-B250-27CE1496C698}" srcOrd="3" destOrd="0" parTransId="{1251CBB0-BE8E-4C52-9E54-D504AA387C54}" sibTransId="{AA9F81F0-5422-422D-B8EA-B637AC2AEB25}"/>
    <dgm:cxn modelId="{6BAB0E93-920F-4956-8147-49F3AC319B98}" type="presOf" srcId="{E96BA20A-45D1-4189-BA28-01650B9207ED}" destId="{983E1B4A-24D4-443A-80CD-093BD51728E8}" srcOrd="0" destOrd="0" presId="urn:microsoft.com/office/officeart/2005/8/layout/hProcess4"/>
    <dgm:cxn modelId="{2630783D-B5DD-433A-A59E-3598EEAE7490}" type="presOf" srcId="{91A08604-9056-42B9-AD8C-8580BE7129B0}" destId="{207B83C2-2569-48EC-BE1E-B5B49A708BFE}" srcOrd="0" destOrd="0" presId="urn:microsoft.com/office/officeart/2005/8/layout/hProcess4"/>
    <dgm:cxn modelId="{D08F32EA-301E-45BC-B616-1AE404E54370}" type="presOf" srcId="{E96BA20A-45D1-4189-BA28-01650B9207ED}" destId="{4A6E9A41-DD5A-47E4-8A6D-0EF9639E268F}" srcOrd="1" destOrd="0" presId="urn:microsoft.com/office/officeart/2005/8/layout/hProcess4"/>
    <dgm:cxn modelId="{A182AD76-A2E7-4325-8E2E-D7EC1686D02F}" srcId="{245C7499-7305-4113-9C3E-00841BC784E1}" destId="{9C8AF98F-6040-449E-B718-41801EC5EB69}" srcOrd="1" destOrd="0" parTransId="{08765C4E-43FE-448D-AA47-5328041CD433}" sibTransId="{51DF05E4-F057-4E8C-A359-DB64CAF528F3}"/>
    <dgm:cxn modelId="{AB48FBDE-FF52-4B5E-8A59-7D51E2253E5B}" type="presOf" srcId="{FB610AFE-C19A-4C01-991A-51120FB6CC76}" destId="{CD1200E4-1C93-4350-96F1-08DB0A34FA15}" srcOrd="1" destOrd="0" presId="urn:microsoft.com/office/officeart/2005/8/layout/hProcess4"/>
    <dgm:cxn modelId="{8872FD59-0873-4C80-99B6-06E595D9D583}" type="presOf" srcId="{501B54D2-B514-4AA8-972E-53FBA4A9A128}" destId="{4DAA2D2B-1951-40EA-A154-125C23885FD3}" srcOrd="0" destOrd="0" presId="urn:microsoft.com/office/officeart/2005/8/layout/hProcess4"/>
    <dgm:cxn modelId="{E14E23D8-50E0-4348-94EA-B27A977599D0}" srcId="{501B54D2-B514-4AA8-972E-53FBA4A9A128}" destId="{D9EA1448-9C9A-437C-8B7B-7014933D53A6}" srcOrd="2" destOrd="0" parTransId="{DA210C1D-0E00-4423-A3E5-081AC201887A}" sibTransId="{B3C7ED43-2DDE-4E52-9D52-1ED5DC31A42A}"/>
    <dgm:cxn modelId="{DA27ECC7-8EFB-429F-9C96-5ED6654D9359}" type="presOf" srcId="{48B23C2C-FE99-42BE-9BB8-A014308FB399}" destId="{CD1200E4-1C93-4350-96F1-08DB0A34FA15}" srcOrd="1" destOrd="5" presId="urn:microsoft.com/office/officeart/2005/8/layout/hProcess4"/>
    <dgm:cxn modelId="{E0DF758E-6C93-463D-9698-71DD6D771E17}" type="presOf" srcId="{A9D2A3F9-21E8-42D5-82F1-D6667870CAAC}" destId="{CD1200E4-1C93-4350-96F1-08DB0A34FA15}" srcOrd="1" destOrd="1" presId="urn:microsoft.com/office/officeart/2005/8/layout/hProcess4"/>
    <dgm:cxn modelId="{DB062FD4-555D-45A7-95EF-5085AE257123}" type="presOf" srcId="{38CF9B77-31A2-401F-AF44-B3B9241BEE27}" destId="{68B477B7-90C8-449D-A6B1-CC12B6CA66B5}" srcOrd="1" destOrd="0" presId="urn:microsoft.com/office/officeart/2005/8/layout/hProcess4"/>
    <dgm:cxn modelId="{A64A2D3E-3517-4738-BA7E-5E44BDAB7BF0}" type="presOf" srcId="{824D8B86-EA37-47AD-AD93-CDE2E5D011C8}" destId="{8D220896-A494-4753-804B-D4A689A79116}" srcOrd="0" destOrd="0" presId="urn:microsoft.com/office/officeart/2005/8/layout/hProcess4"/>
    <dgm:cxn modelId="{CBABFBB4-B3B2-4A56-923C-1AA64D3F4871}" type="presOf" srcId="{245C7499-7305-4113-9C3E-00841BC784E1}" destId="{8FB53D55-6491-48D3-8771-8855C1E8386A}" srcOrd="0" destOrd="0" presId="urn:microsoft.com/office/officeart/2005/8/layout/hProcess4"/>
    <dgm:cxn modelId="{25800E51-2F21-46C3-BC4F-197546B41380}" type="presOf" srcId="{FB610AFE-C19A-4C01-991A-51120FB6CC76}" destId="{997B6D42-D3CF-4C8E-AEC6-AF7D0B1CEE56}" srcOrd="0" destOrd="0" presId="urn:microsoft.com/office/officeart/2005/8/layout/hProcess4"/>
    <dgm:cxn modelId="{9377CB05-806B-409A-92E7-9346EC52AF3D}" type="presOf" srcId="{78102B04-B97B-43F0-B250-27CE1496C698}" destId="{997B6D42-D3CF-4C8E-AEC6-AF7D0B1CEE56}" srcOrd="0" destOrd="3" presId="urn:microsoft.com/office/officeart/2005/8/layout/hProcess4"/>
    <dgm:cxn modelId="{63158433-3A8E-4491-9902-B88AA51EF70B}" type="presOf" srcId="{8A0110C1-187E-4D98-91B2-95A1B8A7B560}" destId="{CBDBD962-42F4-498B-B3BF-2933EDE29CA7}" srcOrd="0" destOrd="0" presId="urn:microsoft.com/office/officeart/2005/8/layout/hProcess4"/>
    <dgm:cxn modelId="{8E562D3B-0AC7-4AA1-BEB8-5B66E2D49AF1}" srcId="{824D8B86-EA37-47AD-AD93-CDE2E5D011C8}" destId="{FB610AFE-C19A-4C01-991A-51120FB6CC76}" srcOrd="0" destOrd="0" parTransId="{475103DD-B03E-4E52-8001-85F50BCF2EB3}" sibTransId="{DD5B20D3-ABAF-41B5-9DB5-9064B672C486}"/>
    <dgm:cxn modelId="{74546889-86EB-4BB2-A2DB-6C66EE96C6FD}" srcId="{824D8B86-EA37-47AD-AD93-CDE2E5D011C8}" destId="{48B23C2C-FE99-42BE-9BB8-A014308FB399}" srcOrd="5" destOrd="0" parTransId="{0CC524B8-FAA9-4E7A-9071-6CE4E32CC62C}" sibTransId="{A2389BEA-55AD-4A85-B6D9-5BA62BA2DBE4}"/>
    <dgm:cxn modelId="{7C6DC8F2-5234-4AF7-A525-B0A1BB5AB87D}" type="presOf" srcId="{00801C8E-11F5-41E5-B0CF-7591F8DD06FA}" destId="{CD1200E4-1C93-4350-96F1-08DB0A34FA15}" srcOrd="1" destOrd="4" presId="urn:microsoft.com/office/officeart/2005/8/layout/hProcess4"/>
    <dgm:cxn modelId="{9C48F08E-2506-4DF8-B0F8-AA579B0BE0C9}" type="presOf" srcId="{BD745C09-019D-4D07-B101-81781885CA88}" destId="{CD1200E4-1C93-4350-96F1-08DB0A34FA15}" srcOrd="1" destOrd="2" presId="urn:microsoft.com/office/officeart/2005/8/layout/hProcess4"/>
    <dgm:cxn modelId="{54B24418-642F-48A5-94FB-4B287935F462}" type="presOf" srcId="{E49A42DD-3927-4EC8-85C0-69A9504F7409}" destId="{01C6B5C7-DFE7-4CB1-BD3E-280E359972D2}" srcOrd="0" destOrd="0" presId="urn:microsoft.com/office/officeart/2005/8/layout/hProcess4"/>
    <dgm:cxn modelId="{D6ED0429-9E1D-4E5F-AA8E-21B821218BDC}" type="presOf" srcId="{F36E8AFB-B862-4BD4-92EC-71B6584290AB}" destId="{186E38CE-298F-42DB-8690-7C418E5F40D8}" srcOrd="0" destOrd="0" presId="urn:microsoft.com/office/officeart/2005/8/layout/hProcess4"/>
    <dgm:cxn modelId="{CF462919-11B3-463B-A9DD-183E97307185}" type="presOf" srcId="{BD745C09-019D-4D07-B101-81781885CA88}" destId="{997B6D42-D3CF-4C8E-AEC6-AF7D0B1CEE56}" srcOrd="0" destOrd="2" presId="urn:microsoft.com/office/officeart/2005/8/layout/hProcess4"/>
    <dgm:cxn modelId="{8B5989FE-3480-4CD1-93C5-73465A43B5C5}" srcId="{501B54D2-B514-4AA8-972E-53FBA4A9A128}" destId="{83D666A1-93F1-49A7-9911-4DEA10DF17F5}" srcOrd="0" destOrd="0" parTransId="{DD3F4A29-2483-4AE7-B199-FC21313A679B}" sibTransId="{7CD05419-B770-4832-9119-BBE3FC9DD563}"/>
    <dgm:cxn modelId="{561D3C92-E8A1-48D0-A1EA-128B8F29AB11}" type="presOf" srcId="{83D666A1-93F1-49A7-9911-4DEA10DF17F5}" destId="{5BEE9783-E33B-42C6-B0B0-196F3AC2B101}" srcOrd="0" destOrd="0" presId="urn:microsoft.com/office/officeart/2005/8/layout/hProcess4"/>
    <dgm:cxn modelId="{83F40D84-2AF0-4E9F-BA3A-648602592198}" type="presOf" srcId="{48B23C2C-FE99-42BE-9BB8-A014308FB399}" destId="{997B6D42-D3CF-4C8E-AEC6-AF7D0B1CEE56}" srcOrd="0" destOrd="5" presId="urn:microsoft.com/office/officeart/2005/8/layout/hProcess4"/>
    <dgm:cxn modelId="{464B57D2-FBDF-4700-B057-2BF44C79F11C}" srcId="{8A0110C1-187E-4D98-91B2-95A1B8A7B560}" destId="{501B54D2-B514-4AA8-972E-53FBA4A9A128}" srcOrd="0" destOrd="0" parTransId="{D0493F12-29A5-46B4-BA3B-6E6E5D75FB6B}" sibTransId="{E49A42DD-3927-4EC8-85C0-69A9504F7409}"/>
    <dgm:cxn modelId="{01B691E1-247C-4599-9E35-9DEE22C8FB78}" srcId="{824D8B86-EA37-47AD-AD93-CDE2E5D011C8}" destId="{A9D2A3F9-21E8-42D5-82F1-D6667870CAAC}" srcOrd="1" destOrd="0" parTransId="{E6D1EDC7-793F-483F-8557-7D925908CAFC}" sibTransId="{A8319E70-6327-4DD1-BC4F-C77B06B388DE}"/>
    <dgm:cxn modelId="{E67C498D-2C3A-425F-96A8-87530622D48F}" srcId="{245C7499-7305-4113-9C3E-00841BC784E1}" destId="{38CF9B77-31A2-401F-AF44-B3B9241BEE27}" srcOrd="0" destOrd="0" parTransId="{76683B3F-F948-49E6-8263-31C2DB20E115}" sibTransId="{4B77793F-CE33-429D-868F-8A4328960A25}"/>
    <dgm:cxn modelId="{B166924C-D79E-4A90-B093-E6314396DDE2}" type="presParOf" srcId="{CBDBD962-42F4-498B-B3BF-2933EDE29CA7}" destId="{7516DE1B-D7C2-41D6-9FEE-31E1AB1D25B2}" srcOrd="0" destOrd="0" presId="urn:microsoft.com/office/officeart/2005/8/layout/hProcess4"/>
    <dgm:cxn modelId="{3FCD4644-577B-4F0C-98DA-30F46C6D4934}" type="presParOf" srcId="{CBDBD962-42F4-498B-B3BF-2933EDE29CA7}" destId="{2445BC66-80A0-4560-BCC9-D6C55573A557}" srcOrd="1" destOrd="0" presId="urn:microsoft.com/office/officeart/2005/8/layout/hProcess4"/>
    <dgm:cxn modelId="{709F29EF-429C-4426-9B2B-DDAC48872232}" type="presParOf" srcId="{CBDBD962-42F4-498B-B3BF-2933EDE29CA7}" destId="{C50E519F-CFBF-4BEE-A765-863981CE66A0}" srcOrd="2" destOrd="0" presId="urn:microsoft.com/office/officeart/2005/8/layout/hProcess4"/>
    <dgm:cxn modelId="{183FD205-4F66-46A6-870D-7D360095BCF7}" type="presParOf" srcId="{C50E519F-CFBF-4BEE-A765-863981CE66A0}" destId="{24E0F752-4345-4DA1-AAE3-B14C1C72CF13}" srcOrd="0" destOrd="0" presId="urn:microsoft.com/office/officeart/2005/8/layout/hProcess4"/>
    <dgm:cxn modelId="{0F9A62A9-83AD-4CA5-BE2A-6748CF7D1D77}" type="presParOf" srcId="{24E0F752-4345-4DA1-AAE3-B14C1C72CF13}" destId="{5321CADC-2A19-4A14-BB41-8A8C004411B2}" srcOrd="0" destOrd="0" presId="urn:microsoft.com/office/officeart/2005/8/layout/hProcess4"/>
    <dgm:cxn modelId="{CA1AD10A-31F7-44E6-8ED4-95D1B656D0BD}" type="presParOf" srcId="{24E0F752-4345-4DA1-AAE3-B14C1C72CF13}" destId="{5BEE9783-E33B-42C6-B0B0-196F3AC2B101}" srcOrd="1" destOrd="0" presId="urn:microsoft.com/office/officeart/2005/8/layout/hProcess4"/>
    <dgm:cxn modelId="{E0E3E7AF-16A8-4DFA-AAAF-7880A09031E5}" type="presParOf" srcId="{24E0F752-4345-4DA1-AAE3-B14C1C72CF13}" destId="{D918B868-5196-4330-B8E0-B7EB80C98693}" srcOrd="2" destOrd="0" presId="urn:microsoft.com/office/officeart/2005/8/layout/hProcess4"/>
    <dgm:cxn modelId="{C04DA44B-A548-4525-A06A-11D0C1413E79}" type="presParOf" srcId="{24E0F752-4345-4DA1-AAE3-B14C1C72CF13}" destId="{4DAA2D2B-1951-40EA-A154-125C23885FD3}" srcOrd="3" destOrd="0" presId="urn:microsoft.com/office/officeart/2005/8/layout/hProcess4"/>
    <dgm:cxn modelId="{8994F338-89E4-418A-B7A1-794745E48F14}" type="presParOf" srcId="{24E0F752-4345-4DA1-AAE3-B14C1C72CF13}" destId="{BF760384-1955-4803-AAAE-0C50F7B60E3A}" srcOrd="4" destOrd="0" presId="urn:microsoft.com/office/officeart/2005/8/layout/hProcess4"/>
    <dgm:cxn modelId="{B5C7EBB8-0C84-4834-93CF-689EBDA5A0D5}" type="presParOf" srcId="{C50E519F-CFBF-4BEE-A765-863981CE66A0}" destId="{01C6B5C7-DFE7-4CB1-BD3E-280E359972D2}" srcOrd="1" destOrd="0" presId="urn:microsoft.com/office/officeart/2005/8/layout/hProcess4"/>
    <dgm:cxn modelId="{BBC52742-0AA1-4AE9-9ABC-719B8FCA8DFC}" type="presParOf" srcId="{C50E519F-CFBF-4BEE-A765-863981CE66A0}" destId="{9692E395-8292-44A5-A5F0-376395EEB826}" srcOrd="2" destOrd="0" presId="urn:microsoft.com/office/officeart/2005/8/layout/hProcess4"/>
    <dgm:cxn modelId="{CB4DD280-619D-4B17-A312-08FDA5B80987}" type="presParOf" srcId="{9692E395-8292-44A5-A5F0-376395EEB826}" destId="{8A2C9332-E8D6-4555-8DCD-40EC16FBB2FD}" srcOrd="0" destOrd="0" presId="urn:microsoft.com/office/officeart/2005/8/layout/hProcess4"/>
    <dgm:cxn modelId="{DD797355-9D7F-4F5A-8AF5-B2777134F021}" type="presParOf" srcId="{9692E395-8292-44A5-A5F0-376395EEB826}" destId="{22DBABE9-18F9-4B5C-9E47-253C9D130674}" srcOrd="1" destOrd="0" presId="urn:microsoft.com/office/officeart/2005/8/layout/hProcess4"/>
    <dgm:cxn modelId="{37510E67-30E1-475B-A0F9-15EF9E2F6690}" type="presParOf" srcId="{9692E395-8292-44A5-A5F0-376395EEB826}" destId="{68B477B7-90C8-449D-A6B1-CC12B6CA66B5}" srcOrd="2" destOrd="0" presId="urn:microsoft.com/office/officeart/2005/8/layout/hProcess4"/>
    <dgm:cxn modelId="{BB65BBB6-A595-4F04-99E9-041C07F3D6BC}" type="presParOf" srcId="{9692E395-8292-44A5-A5F0-376395EEB826}" destId="{8FB53D55-6491-48D3-8771-8855C1E8386A}" srcOrd="3" destOrd="0" presId="urn:microsoft.com/office/officeart/2005/8/layout/hProcess4"/>
    <dgm:cxn modelId="{B21C2555-BB28-4EBA-A5DA-0718BB801DEA}" type="presParOf" srcId="{9692E395-8292-44A5-A5F0-376395EEB826}" destId="{A7D224C2-D49A-4241-8175-CA120CD6D55B}" srcOrd="4" destOrd="0" presId="urn:microsoft.com/office/officeart/2005/8/layout/hProcess4"/>
    <dgm:cxn modelId="{F072E684-6F37-4BB0-812F-38C21DF5FD53}" type="presParOf" srcId="{C50E519F-CFBF-4BEE-A765-863981CE66A0}" destId="{186E38CE-298F-42DB-8690-7C418E5F40D8}" srcOrd="3" destOrd="0" presId="urn:microsoft.com/office/officeart/2005/8/layout/hProcess4"/>
    <dgm:cxn modelId="{5076658A-E2E6-4EF3-ACB3-C4FBEFFFE1B2}" type="presParOf" srcId="{C50E519F-CFBF-4BEE-A765-863981CE66A0}" destId="{2225E89A-650B-4EFB-BE38-CEE233320284}" srcOrd="4" destOrd="0" presId="urn:microsoft.com/office/officeart/2005/8/layout/hProcess4"/>
    <dgm:cxn modelId="{790EA8C1-ED10-4718-BE45-2FFB588E7E45}" type="presParOf" srcId="{2225E89A-650B-4EFB-BE38-CEE233320284}" destId="{A375D0C3-567C-4819-B05C-824F600B7BB7}" srcOrd="0" destOrd="0" presId="urn:microsoft.com/office/officeart/2005/8/layout/hProcess4"/>
    <dgm:cxn modelId="{A4376FB2-D5A7-4691-86EE-F71B3B2318AD}" type="presParOf" srcId="{2225E89A-650B-4EFB-BE38-CEE233320284}" destId="{997B6D42-D3CF-4C8E-AEC6-AF7D0B1CEE56}" srcOrd="1" destOrd="0" presId="urn:microsoft.com/office/officeart/2005/8/layout/hProcess4"/>
    <dgm:cxn modelId="{02E7CB2C-BBE0-4DC0-8499-A025E526230A}" type="presParOf" srcId="{2225E89A-650B-4EFB-BE38-CEE233320284}" destId="{CD1200E4-1C93-4350-96F1-08DB0A34FA15}" srcOrd="2" destOrd="0" presId="urn:microsoft.com/office/officeart/2005/8/layout/hProcess4"/>
    <dgm:cxn modelId="{7AF17CC1-A97C-4F17-AA9F-1DBAEBAC436F}" type="presParOf" srcId="{2225E89A-650B-4EFB-BE38-CEE233320284}" destId="{8D220896-A494-4753-804B-D4A689A79116}" srcOrd="3" destOrd="0" presId="urn:microsoft.com/office/officeart/2005/8/layout/hProcess4"/>
    <dgm:cxn modelId="{D03AC465-137D-4CA2-8336-599C042E4B37}" type="presParOf" srcId="{2225E89A-650B-4EFB-BE38-CEE233320284}" destId="{74FDDB36-4D8E-4C6E-B7F0-B4EC8722745E}" srcOrd="4" destOrd="0" presId="urn:microsoft.com/office/officeart/2005/8/layout/hProcess4"/>
    <dgm:cxn modelId="{733C7E88-B128-4F7B-B133-6640948FD446}" type="presParOf" srcId="{C50E519F-CFBF-4BEE-A765-863981CE66A0}" destId="{207B83C2-2569-48EC-BE1E-B5B49A708BFE}" srcOrd="5" destOrd="0" presId="urn:microsoft.com/office/officeart/2005/8/layout/hProcess4"/>
    <dgm:cxn modelId="{5161BD1C-A51B-4C92-825D-970A7BA962BD}" type="presParOf" srcId="{C50E519F-CFBF-4BEE-A765-863981CE66A0}" destId="{CDF87A68-032C-4DF2-9B1F-B4309AEE3F4F}" srcOrd="6" destOrd="0" presId="urn:microsoft.com/office/officeart/2005/8/layout/hProcess4"/>
    <dgm:cxn modelId="{609F88B2-F3D0-483E-9B35-494CE55897B0}" type="presParOf" srcId="{CDF87A68-032C-4DF2-9B1F-B4309AEE3F4F}" destId="{1F856656-08F2-4913-882E-A6B8899F8614}" srcOrd="0" destOrd="0" presId="urn:microsoft.com/office/officeart/2005/8/layout/hProcess4"/>
    <dgm:cxn modelId="{585D5E17-6158-44E4-AF3D-157BBF380277}" type="presParOf" srcId="{CDF87A68-032C-4DF2-9B1F-B4309AEE3F4F}" destId="{983E1B4A-24D4-443A-80CD-093BD51728E8}" srcOrd="1" destOrd="0" presId="urn:microsoft.com/office/officeart/2005/8/layout/hProcess4"/>
    <dgm:cxn modelId="{D4A13FE5-E870-42C2-A2D3-74ED27054904}" type="presParOf" srcId="{CDF87A68-032C-4DF2-9B1F-B4309AEE3F4F}" destId="{4A6E9A41-DD5A-47E4-8A6D-0EF9639E268F}" srcOrd="2" destOrd="0" presId="urn:microsoft.com/office/officeart/2005/8/layout/hProcess4"/>
    <dgm:cxn modelId="{F1058888-8A0B-4FA1-BE1B-8E7652D5F32C}" type="presParOf" srcId="{CDF87A68-032C-4DF2-9B1F-B4309AEE3F4F}" destId="{3AA36365-F364-47B4-B12A-FD95B8ED6347}" srcOrd="3" destOrd="0" presId="urn:microsoft.com/office/officeart/2005/8/layout/hProcess4"/>
    <dgm:cxn modelId="{3837D8D4-DAA7-4272-957D-63C04DC28FED}" type="presParOf" srcId="{CDF87A68-032C-4DF2-9B1F-B4309AEE3F4F}" destId="{82494C47-4ACE-4027-94ED-B272AE58AF1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7C2441-01C2-42C0-B057-D10C03B2CBF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DF7F3-5620-432D-BACA-505206D58CB6}">
      <dgm:prSet phldrT="[Text]" custT="1"/>
      <dgm:spPr/>
      <dgm:t>
        <a:bodyPr/>
        <a:lstStyle/>
        <a:p>
          <a:r>
            <a:rPr lang="en-US" sz="1400" dirty="0" smtClean="0"/>
            <a:t>Nurse</a:t>
          </a:r>
          <a:r>
            <a:rPr lang="en-US" sz="1100" dirty="0" smtClean="0"/>
            <a:t> </a:t>
          </a:r>
          <a:endParaRPr lang="en-US" sz="1100" dirty="0"/>
        </a:p>
      </dgm:t>
    </dgm:pt>
    <dgm:pt modelId="{87DF9E6C-AC90-4B85-8FF2-DF8FB4B8E8F3}" type="parTrans" cxnId="{5DFF76C9-5B6D-4E62-9409-BC749A3DCEB8}">
      <dgm:prSet/>
      <dgm:spPr/>
      <dgm:t>
        <a:bodyPr/>
        <a:lstStyle/>
        <a:p>
          <a:endParaRPr lang="en-US"/>
        </a:p>
      </dgm:t>
    </dgm:pt>
    <dgm:pt modelId="{1D4C56DC-076B-4A0D-A562-CA820E348EC8}" type="sibTrans" cxnId="{5DFF76C9-5B6D-4E62-9409-BC749A3DCEB8}">
      <dgm:prSet/>
      <dgm:spPr/>
      <dgm:t>
        <a:bodyPr/>
        <a:lstStyle/>
        <a:p>
          <a:endParaRPr lang="en-US"/>
        </a:p>
      </dgm:t>
    </dgm:pt>
    <dgm:pt modelId="{57A38B86-8B6B-4028-BFA5-5CE885C88FEB}">
      <dgm:prSet phldrT="[Text]" custT="1"/>
      <dgm:spPr/>
      <dgm:t>
        <a:bodyPr/>
        <a:lstStyle/>
        <a:p>
          <a:r>
            <a:rPr lang="en-US" sz="1400" dirty="0" smtClean="0"/>
            <a:t>Pharmacist</a:t>
          </a:r>
          <a:r>
            <a:rPr lang="en-US" sz="1100" dirty="0" smtClean="0"/>
            <a:t> </a:t>
          </a:r>
          <a:endParaRPr lang="en-US" sz="1100" dirty="0"/>
        </a:p>
      </dgm:t>
    </dgm:pt>
    <dgm:pt modelId="{3D013A0D-C467-4A46-9316-35C9EEE15D5E}" type="parTrans" cxnId="{54379179-A039-4158-9DC2-6DF2E25CCF55}">
      <dgm:prSet/>
      <dgm:spPr/>
      <dgm:t>
        <a:bodyPr/>
        <a:lstStyle/>
        <a:p>
          <a:endParaRPr lang="en-US"/>
        </a:p>
      </dgm:t>
    </dgm:pt>
    <dgm:pt modelId="{13653C05-D847-45BB-90B8-5A0C1F871CF9}" type="sibTrans" cxnId="{54379179-A039-4158-9DC2-6DF2E25CCF55}">
      <dgm:prSet/>
      <dgm:spPr/>
      <dgm:t>
        <a:bodyPr/>
        <a:lstStyle/>
        <a:p>
          <a:endParaRPr lang="en-US"/>
        </a:p>
      </dgm:t>
    </dgm:pt>
    <dgm:pt modelId="{FABB5D8E-F57D-40C3-98D0-2930367F4A05}">
      <dgm:prSet phldrT="[Text]" custT="1"/>
      <dgm:spPr/>
      <dgm:t>
        <a:bodyPr/>
        <a:lstStyle/>
        <a:p>
          <a:r>
            <a:rPr lang="en-US" sz="1400" dirty="0" smtClean="0"/>
            <a:t>Nutritionist</a:t>
          </a:r>
          <a:endParaRPr lang="en-US" sz="1400" dirty="0"/>
        </a:p>
      </dgm:t>
    </dgm:pt>
    <dgm:pt modelId="{BB4D4CBF-4E46-4E2B-A0D5-C8590A8C9F5C}" type="parTrans" cxnId="{F89C2B8A-7A97-43A6-86F6-C69E14799C05}">
      <dgm:prSet/>
      <dgm:spPr/>
      <dgm:t>
        <a:bodyPr/>
        <a:lstStyle/>
        <a:p>
          <a:endParaRPr lang="en-US"/>
        </a:p>
      </dgm:t>
    </dgm:pt>
    <dgm:pt modelId="{9F31EB8F-A044-44D5-825C-B80123E09081}" type="sibTrans" cxnId="{F89C2B8A-7A97-43A6-86F6-C69E14799C05}">
      <dgm:prSet/>
      <dgm:spPr/>
      <dgm:t>
        <a:bodyPr/>
        <a:lstStyle/>
        <a:p>
          <a:endParaRPr lang="en-US"/>
        </a:p>
      </dgm:t>
    </dgm:pt>
    <dgm:pt modelId="{1A777907-4E8D-4B3D-BC2E-F9366A8CA21F}">
      <dgm:prSet phldrT="[Text]" custT="1"/>
      <dgm:spPr/>
      <dgm:t>
        <a:bodyPr/>
        <a:lstStyle/>
        <a:p>
          <a:r>
            <a:rPr lang="en-US" sz="1100" dirty="0" smtClean="0"/>
            <a:t>Respiratory </a:t>
          </a:r>
          <a:r>
            <a:rPr lang="en-US" sz="1400" dirty="0" smtClean="0"/>
            <a:t>therapist</a:t>
          </a:r>
          <a:r>
            <a:rPr lang="en-US" sz="1100" dirty="0" smtClean="0"/>
            <a:t> </a:t>
          </a:r>
          <a:endParaRPr lang="en-US" sz="1100" dirty="0"/>
        </a:p>
      </dgm:t>
    </dgm:pt>
    <dgm:pt modelId="{E227964B-5AB4-4753-9B99-5E61C973F559}" type="parTrans" cxnId="{8C8B17C0-3239-4193-BBDA-EF115FB85102}">
      <dgm:prSet/>
      <dgm:spPr/>
      <dgm:t>
        <a:bodyPr/>
        <a:lstStyle/>
        <a:p>
          <a:endParaRPr lang="en-US"/>
        </a:p>
      </dgm:t>
    </dgm:pt>
    <dgm:pt modelId="{4EE2E388-3AA9-4EF1-8656-16719A5A136A}" type="sibTrans" cxnId="{8C8B17C0-3239-4193-BBDA-EF115FB85102}">
      <dgm:prSet/>
      <dgm:spPr/>
      <dgm:t>
        <a:bodyPr/>
        <a:lstStyle/>
        <a:p>
          <a:endParaRPr lang="en-US"/>
        </a:p>
      </dgm:t>
    </dgm:pt>
    <dgm:pt modelId="{F7B9FF0E-5D59-475A-AD5F-A469E5B39817}">
      <dgm:prSet phldrT="[Text]" custT="1"/>
      <dgm:spPr/>
      <dgm:t>
        <a:bodyPr/>
        <a:lstStyle/>
        <a:p>
          <a:r>
            <a:rPr lang="en-US" sz="1400" dirty="0" err="1" smtClean="0"/>
            <a:t>Intensivist</a:t>
          </a:r>
          <a:r>
            <a:rPr lang="en-US" sz="1100" dirty="0" smtClean="0"/>
            <a:t> </a:t>
          </a:r>
          <a:endParaRPr lang="en-US" sz="1100" dirty="0"/>
        </a:p>
      </dgm:t>
    </dgm:pt>
    <dgm:pt modelId="{86BF7E0B-EC71-4891-8EF6-05213D183084}" type="parTrans" cxnId="{EEFB2692-86C9-4421-B331-452A6EDF9497}">
      <dgm:prSet/>
      <dgm:spPr/>
      <dgm:t>
        <a:bodyPr/>
        <a:lstStyle/>
        <a:p>
          <a:endParaRPr lang="en-US"/>
        </a:p>
      </dgm:t>
    </dgm:pt>
    <dgm:pt modelId="{95ACDC36-F6CA-4F5B-9131-C2716B72AC30}" type="sibTrans" cxnId="{EEFB2692-86C9-4421-B331-452A6EDF9497}">
      <dgm:prSet/>
      <dgm:spPr/>
      <dgm:t>
        <a:bodyPr/>
        <a:lstStyle/>
        <a:p>
          <a:endParaRPr lang="en-US"/>
        </a:p>
      </dgm:t>
    </dgm:pt>
    <dgm:pt modelId="{6F2B434C-4CA4-4575-8C84-EAA014450AD2}">
      <dgm:prSet phldrT="[Text]" custT="1"/>
      <dgm:spPr/>
      <dgm:t>
        <a:bodyPr/>
        <a:lstStyle/>
        <a:p>
          <a:r>
            <a:rPr lang="en-US" sz="1400" dirty="0" smtClean="0"/>
            <a:t>Others </a:t>
          </a:r>
          <a:endParaRPr lang="en-US" sz="1400" dirty="0"/>
        </a:p>
      </dgm:t>
    </dgm:pt>
    <dgm:pt modelId="{810A898C-86DC-4F81-922B-34B05427437F}" type="parTrans" cxnId="{52D82271-BCA9-476C-A610-807AA0812F2A}">
      <dgm:prSet/>
      <dgm:spPr/>
      <dgm:t>
        <a:bodyPr/>
        <a:lstStyle/>
        <a:p>
          <a:endParaRPr lang="en-US"/>
        </a:p>
      </dgm:t>
    </dgm:pt>
    <dgm:pt modelId="{97E045DA-64DF-4C7C-A532-3F4454D49712}" type="sibTrans" cxnId="{52D82271-BCA9-476C-A610-807AA0812F2A}">
      <dgm:prSet/>
      <dgm:spPr/>
      <dgm:t>
        <a:bodyPr/>
        <a:lstStyle/>
        <a:p>
          <a:endParaRPr lang="en-US"/>
        </a:p>
      </dgm:t>
    </dgm:pt>
    <dgm:pt modelId="{88A663CC-AC18-42DA-BBBF-400EE01623F8}" type="pres">
      <dgm:prSet presAssocID="{DB7C2441-01C2-42C0-B057-D10C03B2CB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C40D56-799C-41E5-881D-B7D2B34651EE}" type="pres">
      <dgm:prSet presAssocID="{31DDF7F3-5620-432D-BACA-505206D58CB6}" presName="dummy" presStyleCnt="0"/>
      <dgm:spPr/>
    </dgm:pt>
    <dgm:pt modelId="{65F0F5F6-D8D3-42EC-897F-12784D72CB60}" type="pres">
      <dgm:prSet presAssocID="{31DDF7F3-5620-432D-BACA-505206D58CB6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DA4DB-D454-4B51-A105-7B7DCBC8D8B7}" type="pres">
      <dgm:prSet presAssocID="{1D4C56DC-076B-4A0D-A562-CA820E348EC8}" presName="sibTrans" presStyleLbl="node1" presStyleIdx="0" presStyleCnt="6"/>
      <dgm:spPr/>
      <dgm:t>
        <a:bodyPr/>
        <a:lstStyle/>
        <a:p>
          <a:endParaRPr lang="en-US"/>
        </a:p>
      </dgm:t>
    </dgm:pt>
    <dgm:pt modelId="{19AC5ED5-6635-4CAB-9C41-175A3AC90001}" type="pres">
      <dgm:prSet presAssocID="{57A38B86-8B6B-4028-BFA5-5CE885C88FEB}" presName="dummy" presStyleCnt="0"/>
      <dgm:spPr/>
    </dgm:pt>
    <dgm:pt modelId="{2B451E65-A57B-465D-BE6C-2DBAF837FE32}" type="pres">
      <dgm:prSet presAssocID="{57A38B86-8B6B-4028-BFA5-5CE885C88FEB}" presName="node" presStyleLbl="revTx" presStyleIdx="1" presStyleCnt="6" custScaleX="13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89819-7470-49F3-B463-C7B82767F989}" type="pres">
      <dgm:prSet presAssocID="{13653C05-D847-45BB-90B8-5A0C1F871CF9}" presName="sibTrans" presStyleLbl="node1" presStyleIdx="1" presStyleCnt="6"/>
      <dgm:spPr/>
      <dgm:t>
        <a:bodyPr/>
        <a:lstStyle/>
        <a:p>
          <a:endParaRPr lang="en-US"/>
        </a:p>
      </dgm:t>
    </dgm:pt>
    <dgm:pt modelId="{264D068B-B2F9-4D08-9F23-843B3962B41A}" type="pres">
      <dgm:prSet presAssocID="{FABB5D8E-F57D-40C3-98D0-2930367F4A05}" presName="dummy" presStyleCnt="0"/>
      <dgm:spPr/>
    </dgm:pt>
    <dgm:pt modelId="{D8D7FDF6-F8D9-45F6-B722-EB6E89CE7972}" type="pres">
      <dgm:prSet presAssocID="{FABB5D8E-F57D-40C3-98D0-2930367F4A05}" presName="node" presStyleLbl="revTx" presStyleIdx="2" presStyleCnt="6" custScaleX="167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5F158-7800-43FB-8737-AE36BBD54FE0}" type="pres">
      <dgm:prSet presAssocID="{9F31EB8F-A044-44D5-825C-B80123E09081}" presName="sibTrans" presStyleLbl="node1" presStyleIdx="2" presStyleCnt="6"/>
      <dgm:spPr/>
      <dgm:t>
        <a:bodyPr/>
        <a:lstStyle/>
        <a:p>
          <a:endParaRPr lang="en-US"/>
        </a:p>
      </dgm:t>
    </dgm:pt>
    <dgm:pt modelId="{CB37F276-133A-4A3D-BC52-7F93340FAF61}" type="pres">
      <dgm:prSet presAssocID="{1A777907-4E8D-4B3D-BC2E-F9366A8CA21F}" presName="dummy" presStyleCnt="0"/>
      <dgm:spPr/>
    </dgm:pt>
    <dgm:pt modelId="{42BB94DE-06CB-4656-B7CA-9B2E6DB62832}" type="pres">
      <dgm:prSet presAssocID="{1A777907-4E8D-4B3D-BC2E-F9366A8CA21F}" presName="node" presStyleLbl="revTx" presStyleIdx="3" presStyleCnt="6" custScaleX="136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B7B26-60EE-4FBE-B650-B42E3D348D1F}" type="pres">
      <dgm:prSet presAssocID="{4EE2E388-3AA9-4EF1-8656-16719A5A136A}" presName="sibTrans" presStyleLbl="node1" presStyleIdx="3" presStyleCnt="6"/>
      <dgm:spPr/>
      <dgm:t>
        <a:bodyPr/>
        <a:lstStyle/>
        <a:p>
          <a:endParaRPr lang="en-US"/>
        </a:p>
      </dgm:t>
    </dgm:pt>
    <dgm:pt modelId="{F3C47EFA-57EF-442E-8533-F4BF78425777}" type="pres">
      <dgm:prSet presAssocID="{6F2B434C-4CA4-4575-8C84-EAA014450AD2}" presName="dummy" presStyleCnt="0"/>
      <dgm:spPr/>
    </dgm:pt>
    <dgm:pt modelId="{BB3B8B6F-7C5F-450B-B2D8-C8A9072B6E34}" type="pres">
      <dgm:prSet presAssocID="{6F2B434C-4CA4-4575-8C84-EAA014450AD2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D25A4-4317-4686-84F6-DF800B675AB3}" type="pres">
      <dgm:prSet presAssocID="{97E045DA-64DF-4C7C-A532-3F4454D49712}" presName="sibTrans" presStyleLbl="node1" presStyleIdx="4" presStyleCnt="6"/>
      <dgm:spPr/>
      <dgm:t>
        <a:bodyPr/>
        <a:lstStyle/>
        <a:p>
          <a:endParaRPr lang="en-US"/>
        </a:p>
      </dgm:t>
    </dgm:pt>
    <dgm:pt modelId="{5A040857-1879-4D79-8F86-9010317AED63}" type="pres">
      <dgm:prSet presAssocID="{F7B9FF0E-5D59-475A-AD5F-A469E5B39817}" presName="dummy" presStyleCnt="0"/>
      <dgm:spPr/>
    </dgm:pt>
    <dgm:pt modelId="{65396177-9042-4E32-8BB1-E210B734B408}" type="pres">
      <dgm:prSet presAssocID="{F7B9FF0E-5D59-475A-AD5F-A469E5B39817}" presName="node" presStyleLbl="revTx" presStyleIdx="5" presStyleCnt="6" custScaleX="149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D47B4-8B61-4109-B30A-094BD0C81317}" type="pres">
      <dgm:prSet presAssocID="{95ACDC36-F6CA-4F5B-9131-C2716B72AC30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CF01D2A-EE4C-4EC1-85B1-D0256626A7C4}" type="presOf" srcId="{DB7C2441-01C2-42C0-B057-D10C03B2CBF3}" destId="{88A663CC-AC18-42DA-BBBF-400EE01623F8}" srcOrd="0" destOrd="0" presId="urn:microsoft.com/office/officeart/2005/8/layout/cycle1"/>
    <dgm:cxn modelId="{C4C60136-CE12-460E-9290-A2F6915CD86F}" type="presOf" srcId="{4EE2E388-3AA9-4EF1-8656-16719A5A136A}" destId="{C18B7B26-60EE-4FBE-B650-B42E3D348D1F}" srcOrd="0" destOrd="0" presId="urn:microsoft.com/office/officeart/2005/8/layout/cycle1"/>
    <dgm:cxn modelId="{D2B795B4-2973-49D6-BF69-0EAD462E9FC3}" type="presOf" srcId="{6F2B434C-4CA4-4575-8C84-EAA014450AD2}" destId="{BB3B8B6F-7C5F-450B-B2D8-C8A9072B6E34}" srcOrd="0" destOrd="0" presId="urn:microsoft.com/office/officeart/2005/8/layout/cycle1"/>
    <dgm:cxn modelId="{8C8B17C0-3239-4193-BBDA-EF115FB85102}" srcId="{DB7C2441-01C2-42C0-B057-D10C03B2CBF3}" destId="{1A777907-4E8D-4B3D-BC2E-F9366A8CA21F}" srcOrd="3" destOrd="0" parTransId="{E227964B-5AB4-4753-9B99-5E61C973F559}" sibTransId="{4EE2E388-3AA9-4EF1-8656-16719A5A136A}"/>
    <dgm:cxn modelId="{1287DF41-9A3D-4060-9D1D-307C615447B4}" type="presOf" srcId="{57A38B86-8B6B-4028-BFA5-5CE885C88FEB}" destId="{2B451E65-A57B-465D-BE6C-2DBAF837FE32}" srcOrd="0" destOrd="0" presId="urn:microsoft.com/office/officeart/2005/8/layout/cycle1"/>
    <dgm:cxn modelId="{83E54F5B-00D3-4914-B74F-62FFFD10E145}" type="presOf" srcId="{1D4C56DC-076B-4A0D-A562-CA820E348EC8}" destId="{FB2DA4DB-D454-4B51-A105-7B7DCBC8D8B7}" srcOrd="0" destOrd="0" presId="urn:microsoft.com/office/officeart/2005/8/layout/cycle1"/>
    <dgm:cxn modelId="{F30EC644-9A94-41F8-9630-47DFFBA5476E}" type="presOf" srcId="{31DDF7F3-5620-432D-BACA-505206D58CB6}" destId="{65F0F5F6-D8D3-42EC-897F-12784D72CB60}" srcOrd="0" destOrd="0" presId="urn:microsoft.com/office/officeart/2005/8/layout/cycle1"/>
    <dgm:cxn modelId="{42B541AA-7AA8-4FD6-930D-40C992246DED}" type="presOf" srcId="{97E045DA-64DF-4C7C-A532-3F4454D49712}" destId="{C11D25A4-4317-4686-84F6-DF800B675AB3}" srcOrd="0" destOrd="0" presId="urn:microsoft.com/office/officeart/2005/8/layout/cycle1"/>
    <dgm:cxn modelId="{7C99E454-C6C2-47BB-AA42-42654858C38D}" type="presOf" srcId="{9F31EB8F-A044-44D5-825C-B80123E09081}" destId="{1CB5F158-7800-43FB-8737-AE36BBD54FE0}" srcOrd="0" destOrd="0" presId="urn:microsoft.com/office/officeart/2005/8/layout/cycle1"/>
    <dgm:cxn modelId="{54379179-A039-4158-9DC2-6DF2E25CCF55}" srcId="{DB7C2441-01C2-42C0-B057-D10C03B2CBF3}" destId="{57A38B86-8B6B-4028-BFA5-5CE885C88FEB}" srcOrd="1" destOrd="0" parTransId="{3D013A0D-C467-4A46-9316-35C9EEE15D5E}" sibTransId="{13653C05-D847-45BB-90B8-5A0C1F871CF9}"/>
    <dgm:cxn modelId="{F89C2B8A-7A97-43A6-86F6-C69E14799C05}" srcId="{DB7C2441-01C2-42C0-B057-D10C03B2CBF3}" destId="{FABB5D8E-F57D-40C3-98D0-2930367F4A05}" srcOrd="2" destOrd="0" parTransId="{BB4D4CBF-4E46-4E2B-A0D5-C8590A8C9F5C}" sibTransId="{9F31EB8F-A044-44D5-825C-B80123E09081}"/>
    <dgm:cxn modelId="{5DFF76C9-5B6D-4E62-9409-BC749A3DCEB8}" srcId="{DB7C2441-01C2-42C0-B057-D10C03B2CBF3}" destId="{31DDF7F3-5620-432D-BACA-505206D58CB6}" srcOrd="0" destOrd="0" parTransId="{87DF9E6C-AC90-4B85-8FF2-DF8FB4B8E8F3}" sibTransId="{1D4C56DC-076B-4A0D-A562-CA820E348EC8}"/>
    <dgm:cxn modelId="{B8DBAC15-FD8C-4277-9D3F-C9EBD10DE27D}" type="presOf" srcId="{FABB5D8E-F57D-40C3-98D0-2930367F4A05}" destId="{D8D7FDF6-F8D9-45F6-B722-EB6E89CE7972}" srcOrd="0" destOrd="0" presId="urn:microsoft.com/office/officeart/2005/8/layout/cycle1"/>
    <dgm:cxn modelId="{991BE811-82C2-40AB-8496-3083BE6953F4}" type="presOf" srcId="{95ACDC36-F6CA-4F5B-9131-C2716B72AC30}" destId="{207D47B4-8B61-4109-B30A-094BD0C81317}" srcOrd="0" destOrd="0" presId="urn:microsoft.com/office/officeart/2005/8/layout/cycle1"/>
    <dgm:cxn modelId="{9C01103A-1E90-449E-8F8B-6D9EFD87F565}" type="presOf" srcId="{13653C05-D847-45BB-90B8-5A0C1F871CF9}" destId="{66689819-7470-49F3-B463-C7B82767F989}" srcOrd="0" destOrd="0" presId="urn:microsoft.com/office/officeart/2005/8/layout/cycle1"/>
    <dgm:cxn modelId="{EEFB2692-86C9-4421-B331-452A6EDF9497}" srcId="{DB7C2441-01C2-42C0-B057-D10C03B2CBF3}" destId="{F7B9FF0E-5D59-475A-AD5F-A469E5B39817}" srcOrd="5" destOrd="0" parTransId="{86BF7E0B-EC71-4891-8EF6-05213D183084}" sibTransId="{95ACDC36-F6CA-4F5B-9131-C2716B72AC30}"/>
    <dgm:cxn modelId="{F66DFA56-C973-4FCF-8885-15EFC7DED40F}" type="presOf" srcId="{F7B9FF0E-5D59-475A-AD5F-A469E5B39817}" destId="{65396177-9042-4E32-8BB1-E210B734B408}" srcOrd="0" destOrd="0" presId="urn:microsoft.com/office/officeart/2005/8/layout/cycle1"/>
    <dgm:cxn modelId="{661428D0-F136-44FA-8EBD-707F04B4A282}" type="presOf" srcId="{1A777907-4E8D-4B3D-BC2E-F9366A8CA21F}" destId="{42BB94DE-06CB-4656-B7CA-9B2E6DB62832}" srcOrd="0" destOrd="0" presId="urn:microsoft.com/office/officeart/2005/8/layout/cycle1"/>
    <dgm:cxn modelId="{52D82271-BCA9-476C-A610-807AA0812F2A}" srcId="{DB7C2441-01C2-42C0-B057-D10C03B2CBF3}" destId="{6F2B434C-4CA4-4575-8C84-EAA014450AD2}" srcOrd="4" destOrd="0" parTransId="{810A898C-86DC-4F81-922B-34B05427437F}" sibTransId="{97E045DA-64DF-4C7C-A532-3F4454D49712}"/>
    <dgm:cxn modelId="{CAC74EAC-59B0-468C-9381-2E8E6BBD5BD9}" type="presParOf" srcId="{88A663CC-AC18-42DA-BBBF-400EE01623F8}" destId="{2EC40D56-799C-41E5-881D-B7D2B34651EE}" srcOrd="0" destOrd="0" presId="urn:microsoft.com/office/officeart/2005/8/layout/cycle1"/>
    <dgm:cxn modelId="{DB4AC808-5A7F-447C-AF94-E44317BF7F0A}" type="presParOf" srcId="{88A663CC-AC18-42DA-BBBF-400EE01623F8}" destId="{65F0F5F6-D8D3-42EC-897F-12784D72CB60}" srcOrd="1" destOrd="0" presId="urn:microsoft.com/office/officeart/2005/8/layout/cycle1"/>
    <dgm:cxn modelId="{9F357455-991A-40DC-A9AE-EBB3EB4643DA}" type="presParOf" srcId="{88A663CC-AC18-42DA-BBBF-400EE01623F8}" destId="{FB2DA4DB-D454-4B51-A105-7B7DCBC8D8B7}" srcOrd="2" destOrd="0" presId="urn:microsoft.com/office/officeart/2005/8/layout/cycle1"/>
    <dgm:cxn modelId="{089E9ECB-0B8E-4DB2-A952-CD989E10D592}" type="presParOf" srcId="{88A663CC-AC18-42DA-BBBF-400EE01623F8}" destId="{19AC5ED5-6635-4CAB-9C41-175A3AC90001}" srcOrd="3" destOrd="0" presId="urn:microsoft.com/office/officeart/2005/8/layout/cycle1"/>
    <dgm:cxn modelId="{CFCA575E-8120-43C0-A46B-D85A867EC8A5}" type="presParOf" srcId="{88A663CC-AC18-42DA-BBBF-400EE01623F8}" destId="{2B451E65-A57B-465D-BE6C-2DBAF837FE32}" srcOrd="4" destOrd="0" presId="urn:microsoft.com/office/officeart/2005/8/layout/cycle1"/>
    <dgm:cxn modelId="{51CC27CB-B676-4D3D-9660-3A413A2A724F}" type="presParOf" srcId="{88A663CC-AC18-42DA-BBBF-400EE01623F8}" destId="{66689819-7470-49F3-B463-C7B82767F989}" srcOrd="5" destOrd="0" presId="urn:microsoft.com/office/officeart/2005/8/layout/cycle1"/>
    <dgm:cxn modelId="{04CC413F-BBDB-4F23-AE33-E01D47F18174}" type="presParOf" srcId="{88A663CC-AC18-42DA-BBBF-400EE01623F8}" destId="{264D068B-B2F9-4D08-9F23-843B3962B41A}" srcOrd="6" destOrd="0" presId="urn:microsoft.com/office/officeart/2005/8/layout/cycle1"/>
    <dgm:cxn modelId="{E6F327EE-DADE-4048-BC72-D2AEEBE20B7F}" type="presParOf" srcId="{88A663CC-AC18-42DA-BBBF-400EE01623F8}" destId="{D8D7FDF6-F8D9-45F6-B722-EB6E89CE7972}" srcOrd="7" destOrd="0" presId="urn:microsoft.com/office/officeart/2005/8/layout/cycle1"/>
    <dgm:cxn modelId="{1EA31A80-F71A-45A3-87CC-664409E2492F}" type="presParOf" srcId="{88A663CC-AC18-42DA-BBBF-400EE01623F8}" destId="{1CB5F158-7800-43FB-8737-AE36BBD54FE0}" srcOrd="8" destOrd="0" presId="urn:microsoft.com/office/officeart/2005/8/layout/cycle1"/>
    <dgm:cxn modelId="{F9ED55C6-BC39-4CA2-88D5-0246C85108FE}" type="presParOf" srcId="{88A663CC-AC18-42DA-BBBF-400EE01623F8}" destId="{CB37F276-133A-4A3D-BC52-7F93340FAF61}" srcOrd="9" destOrd="0" presId="urn:microsoft.com/office/officeart/2005/8/layout/cycle1"/>
    <dgm:cxn modelId="{5EAD0427-65FD-4E69-8F42-D9F6EBDB8267}" type="presParOf" srcId="{88A663CC-AC18-42DA-BBBF-400EE01623F8}" destId="{42BB94DE-06CB-4656-B7CA-9B2E6DB62832}" srcOrd="10" destOrd="0" presId="urn:microsoft.com/office/officeart/2005/8/layout/cycle1"/>
    <dgm:cxn modelId="{CDFAF352-F8BF-4A31-9638-7FC71D65F3B9}" type="presParOf" srcId="{88A663CC-AC18-42DA-BBBF-400EE01623F8}" destId="{C18B7B26-60EE-4FBE-B650-B42E3D348D1F}" srcOrd="11" destOrd="0" presId="urn:microsoft.com/office/officeart/2005/8/layout/cycle1"/>
    <dgm:cxn modelId="{C4BE5945-A3DE-49EB-B1BE-559707B6D79E}" type="presParOf" srcId="{88A663CC-AC18-42DA-BBBF-400EE01623F8}" destId="{F3C47EFA-57EF-442E-8533-F4BF78425777}" srcOrd="12" destOrd="0" presId="urn:microsoft.com/office/officeart/2005/8/layout/cycle1"/>
    <dgm:cxn modelId="{EA8664C4-6F1D-41C0-A30B-10F3DDEE337A}" type="presParOf" srcId="{88A663CC-AC18-42DA-BBBF-400EE01623F8}" destId="{BB3B8B6F-7C5F-450B-B2D8-C8A9072B6E34}" srcOrd="13" destOrd="0" presId="urn:microsoft.com/office/officeart/2005/8/layout/cycle1"/>
    <dgm:cxn modelId="{DE1B4679-74A5-419B-9311-B5610E68CF21}" type="presParOf" srcId="{88A663CC-AC18-42DA-BBBF-400EE01623F8}" destId="{C11D25A4-4317-4686-84F6-DF800B675AB3}" srcOrd="14" destOrd="0" presId="urn:microsoft.com/office/officeart/2005/8/layout/cycle1"/>
    <dgm:cxn modelId="{B10EBF40-D174-4C4F-A986-7EF4A4B04E15}" type="presParOf" srcId="{88A663CC-AC18-42DA-BBBF-400EE01623F8}" destId="{5A040857-1879-4D79-8F86-9010317AED63}" srcOrd="15" destOrd="0" presId="urn:microsoft.com/office/officeart/2005/8/layout/cycle1"/>
    <dgm:cxn modelId="{DB45D3A3-D518-4F6C-A562-3861772BE8B2}" type="presParOf" srcId="{88A663CC-AC18-42DA-BBBF-400EE01623F8}" destId="{65396177-9042-4E32-8BB1-E210B734B408}" srcOrd="16" destOrd="0" presId="urn:microsoft.com/office/officeart/2005/8/layout/cycle1"/>
    <dgm:cxn modelId="{8DCCD55C-12FA-440B-B95E-E2FFB67F899C}" type="presParOf" srcId="{88A663CC-AC18-42DA-BBBF-400EE01623F8}" destId="{207D47B4-8B61-4109-B30A-094BD0C81317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7C2441-01C2-42C0-B057-D10C03B2CBF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DF7F3-5620-432D-BACA-505206D58CB6}">
      <dgm:prSet phldrT="[Text]"/>
      <dgm:spPr/>
      <dgm:t>
        <a:bodyPr/>
        <a:lstStyle/>
        <a:p>
          <a:r>
            <a:rPr lang="en-US" dirty="0" smtClean="0"/>
            <a:t>Family/friends </a:t>
          </a:r>
        </a:p>
      </dgm:t>
    </dgm:pt>
    <dgm:pt modelId="{87DF9E6C-AC90-4B85-8FF2-DF8FB4B8E8F3}" type="parTrans" cxnId="{5DFF76C9-5B6D-4E62-9409-BC749A3DCEB8}">
      <dgm:prSet/>
      <dgm:spPr/>
      <dgm:t>
        <a:bodyPr/>
        <a:lstStyle/>
        <a:p>
          <a:endParaRPr lang="en-US"/>
        </a:p>
      </dgm:t>
    </dgm:pt>
    <dgm:pt modelId="{1D4C56DC-076B-4A0D-A562-CA820E348EC8}" type="sibTrans" cxnId="{5DFF76C9-5B6D-4E62-9409-BC749A3DCEB8}">
      <dgm:prSet/>
      <dgm:spPr/>
      <dgm:t>
        <a:bodyPr/>
        <a:lstStyle/>
        <a:p>
          <a:endParaRPr lang="en-US"/>
        </a:p>
      </dgm:t>
    </dgm:pt>
    <dgm:pt modelId="{57A38B86-8B6B-4028-BFA5-5CE885C88FEB}">
      <dgm:prSet phldrT="[Text]" custT="1"/>
      <dgm:spPr/>
      <dgm:t>
        <a:bodyPr/>
        <a:lstStyle/>
        <a:p>
          <a:r>
            <a:rPr lang="en-US" sz="1800" dirty="0" smtClean="0"/>
            <a:t>Palliative Nurse </a:t>
          </a:r>
          <a:endParaRPr lang="en-US" sz="1800" dirty="0"/>
        </a:p>
      </dgm:t>
    </dgm:pt>
    <dgm:pt modelId="{3D013A0D-C467-4A46-9316-35C9EEE15D5E}" type="parTrans" cxnId="{54379179-A039-4158-9DC2-6DF2E25CCF55}">
      <dgm:prSet/>
      <dgm:spPr/>
      <dgm:t>
        <a:bodyPr/>
        <a:lstStyle/>
        <a:p>
          <a:endParaRPr lang="en-US"/>
        </a:p>
      </dgm:t>
    </dgm:pt>
    <dgm:pt modelId="{13653C05-D847-45BB-90B8-5A0C1F871CF9}" type="sibTrans" cxnId="{54379179-A039-4158-9DC2-6DF2E25CCF55}">
      <dgm:prSet/>
      <dgm:spPr/>
      <dgm:t>
        <a:bodyPr/>
        <a:lstStyle/>
        <a:p>
          <a:endParaRPr lang="en-US"/>
        </a:p>
      </dgm:t>
    </dgm:pt>
    <dgm:pt modelId="{FABB5D8E-F57D-40C3-98D0-2930367F4A05}">
      <dgm:prSet phldrT="[Text]"/>
      <dgm:spPr/>
      <dgm:t>
        <a:bodyPr/>
        <a:lstStyle/>
        <a:p>
          <a:r>
            <a:rPr lang="en-US" dirty="0" smtClean="0"/>
            <a:t>Social worker </a:t>
          </a:r>
          <a:endParaRPr lang="en-US" dirty="0"/>
        </a:p>
      </dgm:t>
    </dgm:pt>
    <dgm:pt modelId="{BB4D4CBF-4E46-4E2B-A0D5-C8590A8C9F5C}" type="parTrans" cxnId="{F89C2B8A-7A97-43A6-86F6-C69E14799C05}">
      <dgm:prSet/>
      <dgm:spPr/>
      <dgm:t>
        <a:bodyPr/>
        <a:lstStyle/>
        <a:p>
          <a:endParaRPr lang="en-US"/>
        </a:p>
      </dgm:t>
    </dgm:pt>
    <dgm:pt modelId="{9F31EB8F-A044-44D5-825C-B80123E09081}" type="sibTrans" cxnId="{F89C2B8A-7A97-43A6-86F6-C69E14799C05}">
      <dgm:prSet/>
      <dgm:spPr/>
      <dgm:t>
        <a:bodyPr/>
        <a:lstStyle/>
        <a:p>
          <a:endParaRPr lang="en-US"/>
        </a:p>
      </dgm:t>
    </dgm:pt>
    <dgm:pt modelId="{1A777907-4E8D-4B3D-BC2E-F9366A8CA21F}">
      <dgm:prSet phldrT="[Text]"/>
      <dgm:spPr/>
      <dgm:t>
        <a:bodyPr/>
        <a:lstStyle/>
        <a:p>
          <a:r>
            <a:rPr lang="en-US" dirty="0" smtClean="0"/>
            <a:t>Chaplain </a:t>
          </a:r>
          <a:endParaRPr lang="en-US" dirty="0"/>
        </a:p>
      </dgm:t>
    </dgm:pt>
    <dgm:pt modelId="{E227964B-5AB4-4753-9B99-5E61C973F559}" type="parTrans" cxnId="{8C8B17C0-3239-4193-BBDA-EF115FB85102}">
      <dgm:prSet/>
      <dgm:spPr/>
      <dgm:t>
        <a:bodyPr/>
        <a:lstStyle/>
        <a:p>
          <a:endParaRPr lang="en-US"/>
        </a:p>
      </dgm:t>
    </dgm:pt>
    <dgm:pt modelId="{4EE2E388-3AA9-4EF1-8656-16719A5A136A}" type="sibTrans" cxnId="{8C8B17C0-3239-4193-BBDA-EF115FB85102}">
      <dgm:prSet/>
      <dgm:spPr/>
      <dgm:t>
        <a:bodyPr/>
        <a:lstStyle/>
        <a:p>
          <a:endParaRPr lang="en-US"/>
        </a:p>
      </dgm:t>
    </dgm:pt>
    <dgm:pt modelId="{F7B9FF0E-5D59-475A-AD5F-A469E5B39817}">
      <dgm:prSet phldrT="[Text]"/>
      <dgm:spPr/>
      <dgm:t>
        <a:bodyPr/>
        <a:lstStyle/>
        <a:p>
          <a:r>
            <a:rPr lang="en-US" dirty="0" smtClean="0"/>
            <a:t>Nurse </a:t>
          </a:r>
          <a:endParaRPr lang="en-US" dirty="0"/>
        </a:p>
      </dgm:t>
    </dgm:pt>
    <dgm:pt modelId="{86BF7E0B-EC71-4891-8EF6-05213D183084}" type="parTrans" cxnId="{EEFB2692-86C9-4421-B331-452A6EDF9497}">
      <dgm:prSet/>
      <dgm:spPr/>
      <dgm:t>
        <a:bodyPr/>
        <a:lstStyle/>
        <a:p>
          <a:endParaRPr lang="en-US"/>
        </a:p>
      </dgm:t>
    </dgm:pt>
    <dgm:pt modelId="{95ACDC36-F6CA-4F5B-9131-C2716B72AC30}" type="sibTrans" cxnId="{EEFB2692-86C9-4421-B331-452A6EDF9497}">
      <dgm:prSet/>
      <dgm:spPr/>
      <dgm:t>
        <a:bodyPr/>
        <a:lstStyle/>
        <a:p>
          <a:endParaRPr lang="en-US"/>
        </a:p>
      </dgm:t>
    </dgm:pt>
    <dgm:pt modelId="{886C2443-2F83-4E65-B0B8-2D676A239386}">
      <dgm:prSet phldrT="[Text]"/>
      <dgm:spPr/>
      <dgm:t>
        <a:bodyPr/>
        <a:lstStyle/>
        <a:p>
          <a:r>
            <a:rPr lang="en-US" dirty="0" smtClean="0"/>
            <a:t>Doctor </a:t>
          </a:r>
          <a:endParaRPr lang="en-US" dirty="0"/>
        </a:p>
      </dgm:t>
    </dgm:pt>
    <dgm:pt modelId="{82B061B7-6DA2-47F0-BB15-77E9DE1472E6}" type="parTrans" cxnId="{89FDB244-9738-43C4-A4FE-A04A24106B22}">
      <dgm:prSet/>
      <dgm:spPr/>
      <dgm:t>
        <a:bodyPr/>
        <a:lstStyle/>
        <a:p>
          <a:endParaRPr lang="en-US"/>
        </a:p>
      </dgm:t>
    </dgm:pt>
    <dgm:pt modelId="{C9B7A8FE-F22F-4056-8BAE-40848D145A78}" type="sibTrans" cxnId="{89FDB244-9738-43C4-A4FE-A04A24106B22}">
      <dgm:prSet/>
      <dgm:spPr/>
      <dgm:t>
        <a:bodyPr/>
        <a:lstStyle/>
        <a:p>
          <a:endParaRPr lang="en-US"/>
        </a:p>
      </dgm:t>
    </dgm:pt>
    <dgm:pt modelId="{88A663CC-AC18-42DA-BBBF-400EE01623F8}" type="pres">
      <dgm:prSet presAssocID="{DB7C2441-01C2-42C0-B057-D10C03B2CB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C40D56-799C-41E5-881D-B7D2B34651EE}" type="pres">
      <dgm:prSet presAssocID="{31DDF7F3-5620-432D-BACA-505206D58CB6}" presName="dummy" presStyleCnt="0"/>
      <dgm:spPr/>
    </dgm:pt>
    <dgm:pt modelId="{65F0F5F6-D8D3-42EC-897F-12784D72CB60}" type="pres">
      <dgm:prSet presAssocID="{31DDF7F3-5620-432D-BACA-505206D58CB6}" presName="node" presStyleLbl="revTx" presStyleIdx="0" presStyleCnt="6" custScaleX="218524" custScaleY="63026" custRadScaleRad="101258" custRadScaleInc="30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DA4DB-D454-4B51-A105-7B7DCBC8D8B7}" type="pres">
      <dgm:prSet presAssocID="{1D4C56DC-076B-4A0D-A562-CA820E348EC8}" presName="sibTrans" presStyleLbl="node1" presStyleIdx="0" presStyleCnt="6"/>
      <dgm:spPr/>
      <dgm:t>
        <a:bodyPr/>
        <a:lstStyle/>
        <a:p>
          <a:endParaRPr lang="en-US"/>
        </a:p>
      </dgm:t>
    </dgm:pt>
    <dgm:pt modelId="{19AC5ED5-6635-4CAB-9C41-175A3AC90001}" type="pres">
      <dgm:prSet presAssocID="{57A38B86-8B6B-4028-BFA5-5CE885C88FEB}" presName="dummy" presStyleCnt="0"/>
      <dgm:spPr/>
    </dgm:pt>
    <dgm:pt modelId="{2B451E65-A57B-465D-BE6C-2DBAF837FE32}" type="pres">
      <dgm:prSet presAssocID="{57A38B86-8B6B-4028-BFA5-5CE885C88FEB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89819-7470-49F3-B463-C7B82767F989}" type="pres">
      <dgm:prSet presAssocID="{13653C05-D847-45BB-90B8-5A0C1F871CF9}" presName="sibTrans" presStyleLbl="node1" presStyleIdx="1" presStyleCnt="6"/>
      <dgm:spPr/>
      <dgm:t>
        <a:bodyPr/>
        <a:lstStyle/>
        <a:p>
          <a:endParaRPr lang="en-US"/>
        </a:p>
      </dgm:t>
    </dgm:pt>
    <dgm:pt modelId="{264D068B-B2F9-4D08-9F23-843B3962B41A}" type="pres">
      <dgm:prSet presAssocID="{FABB5D8E-F57D-40C3-98D0-2930367F4A05}" presName="dummy" presStyleCnt="0"/>
      <dgm:spPr/>
    </dgm:pt>
    <dgm:pt modelId="{D8D7FDF6-F8D9-45F6-B722-EB6E89CE7972}" type="pres">
      <dgm:prSet presAssocID="{FABB5D8E-F57D-40C3-98D0-2930367F4A05}" presName="node" presStyleLbl="revTx" presStyleIdx="2" presStyleCnt="6" custScaleX="177768" custScaleY="55275" custRadScaleRad="103009" custRadScaleInc="-26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5F158-7800-43FB-8737-AE36BBD54FE0}" type="pres">
      <dgm:prSet presAssocID="{9F31EB8F-A044-44D5-825C-B80123E09081}" presName="sibTrans" presStyleLbl="node1" presStyleIdx="2" presStyleCnt="6"/>
      <dgm:spPr/>
      <dgm:t>
        <a:bodyPr/>
        <a:lstStyle/>
        <a:p>
          <a:endParaRPr lang="en-US"/>
        </a:p>
      </dgm:t>
    </dgm:pt>
    <dgm:pt modelId="{CB37F276-133A-4A3D-BC52-7F93340FAF61}" type="pres">
      <dgm:prSet presAssocID="{1A777907-4E8D-4B3D-BC2E-F9366A8CA21F}" presName="dummy" presStyleCnt="0"/>
      <dgm:spPr/>
    </dgm:pt>
    <dgm:pt modelId="{42BB94DE-06CB-4656-B7CA-9B2E6DB62832}" type="pres">
      <dgm:prSet presAssocID="{1A777907-4E8D-4B3D-BC2E-F9366A8CA21F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B7B26-60EE-4FBE-B650-B42E3D348D1F}" type="pres">
      <dgm:prSet presAssocID="{4EE2E388-3AA9-4EF1-8656-16719A5A136A}" presName="sibTrans" presStyleLbl="node1" presStyleIdx="3" presStyleCnt="6"/>
      <dgm:spPr/>
      <dgm:t>
        <a:bodyPr/>
        <a:lstStyle/>
        <a:p>
          <a:endParaRPr lang="en-US"/>
        </a:p>
      </dgm:t>
    </dgm:pt>
    <dgm:pt modelId="{4A516EA5-7BC4-4F30-9781-2DA2BEF9CE59}" type="pres">
      <dgm:prSet presAssocID="{886C2443-2F83-4E65-B0B8-2D676A239386}" presName="dummy" presStyleCnt="0"/>
      <dgm:spPr/>
    </dgm:pt>
    <dgm:pt modelId="{8C51B8E4-B9A1-401C-A714-68D45377FA9C}" type="pres">
      <dgm:prSet presAssocID="{886C2443-2F83-4E65-B0B8-2D676A239386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AAC8C-C3CB-4D24-B788-702CF92CBF76}" type="pres">
      <dgm:prSet presAssocID="{C9B7A8FE-F22F-4056-8BAE-40848D145A78}" presName="sibTrans" presStyleLbl="node1" presStyleIdx="4" presStyleCnt="6"/>
      <dgm:spPr/>
      <dgm:t>
        <a:bodyPr/>
        <a:lstStyle/>
        <a:p>
          <a:endParaRPr lang="en-US"/>
        </a:p>
      </dgm:t>
    </dgm:pt>
    <dgm:pt modelId="{5A040857-1879-4D79-8F86-9010317AED63}" type="pres">
      <dgm:prSet presAssocID="{F7B9FF0E-5D59-475A-AD5F-A469E5B39817}" presName="dummy" presStyleCnt="0"/>
      <dgm:spPr/>
    </dgm:pt>
    <dgm:pt modelId="{65396177-9042-4E32-8BB1-E210B734B408}" type="pres">
      <dgm:prSet presAssocID="{F7B9FF0E-5D59-475A-AD5F-A469E5B39817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D47B4-8B61-4109-B30A-094BD0C81317}" type="pres">
      <dgm:prSet presAssocID="{95ACDC36-F6CA-4F5B-9131-C2716B72AC30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DEF20DE8-A547-452B-865B-C9A430FB4A21}" type="presOf" srcId="{31DDF7F3-5620-432D-BACA-505206D58CB6}" destId="{65F0F5F6-D8D3-42EC-897F-12784D72CB60}" srcOrd="0" destOrd="0" presId="urn:microsoft.com/office/officeart/2005/8/layout/cycle1"/>
    <dgm:cxn modelId="{DFB48501-C096-4920-B369-BD079A995F32}" type="presOf" srcId="{F7B9FF0E-5D59-475A-AD5F-A469E5B39817}" destId="{65396177-9042-4E32-8BB1-E210B734B408}" srcOrd="0" destOrd="0" presId="urn:microsoft.com/office/officeart/2005/8/layout/cycle1"/>
    <dgm:cxn modelId="{8C8B17C0-3239-4193-BBDA-EF115FB85102}" srcId="{DB7C2441-01C2-42C0-B057-D10C03B2CBF3}" destId="{1A777907-4E8D-4B3D-BC2E-F9366A8CA21F}" srcOrd="3" destOrd="0" parTransId="{E227964B-5AB4-4753-9B99-5E61C973F559}" sibTransId="{4EE2E388-3AA9-4EF1-8656-16719A5A136A}"/>
    <dgm:cxn modelId="{6EA3A5E2-6E29-4A83-BC3F-3F1113B32D80}" type="presOf" srcId="{95ACDC36-F6CA-4F5B-9131-C2716B72AC30}" destId="{207D47B4-8B61-4109-B30A-094BD0C81317}" srcOrd="0" destOrd="0" presId="urn:microsoft.com/office/officeart/2005/8/layout/cycle1"/>
    <dgm:cxn modelId="{03516226-F448-4DEA-902F-3A8A12C6DF82}" type="presOf" srcId="{C9B7A8FE-F22F-4056-8BAE-40848D145A78}" destId="{5E7AAC8C-C3CB-4D24-B788-702CF92CBF76}" srcOrd="0" destOrd="0" presId="urn:microsoft.com/office/officeart/2005/8/layout/cycle1"/>
    <dgm:cxn modelId="{89FDB244-9738-43C4-A4FE-A04A24106B22}" srcId="{DB7C2441-01C2-42C0-B057-D10C03B2CBF3}" destId="{886C2443-2F83-4E65-B0B8-2D676A239386}" srcOrd="4" destOrd="0" parTransId="{82B061B7-6DA2-47F0-BB15-77E9DE1472E6}" sibTransId="{C9B7A8FE-F22F-4056-8BAE-40848D145A78}"/>
    <dgm:cxn modelId="{04844832-B631-40A3-B683-ECA2D50CEEF8}" type="presOf" srcId="{886C2443-2F83-4E65-B0B8-2D676A239386}" destId="{8C51B8E4-B9A1-401C-A714-68D45377FA9C}" srcOrd="0" destOrd="0" presId="urn:microsoft.com/office/officeart/2005/8/layout/cycle1"/>
    <dgm:cxn modelId="{8643B616-EE98-49CA-A71B-E3911F84771B}" type="presOf" srcId="{9F31EB8F-A044-44D5-825C-B80123E09081}" destId="{1CB5F158-7800-43FB-8737-AE36BBD54FE0}" srcOrd="0" destOrd="0" presId="urn:microsoft.com/office/officeart/2005/8/layout/cycle1"/>
    <dgm:cxn modelId="{4C670C95-B4D9-4835-801C-3F5036BB132A}" type="presOf" srcId="{FABB5D8E-F57D-40C3-98D0-2930367F4A05}" destId="{D8D7FDF6-F8D9-45F6-B722-EB6E89CE7972}" srcOrd="0" destOrd="0" presId="urn:microsoft.com/office/officeart/2005/8/layout/cycle1"/>
    <dgm:cxn modelId="{0A15F549-346C-454C-8E27-B7CF1CD130E4}" type="presOf" srcId="{4EE2E388-3AA9-4EF1-8656-16719A5A136A}" destId="{C18B7B26-60EE-4FBE-B650-B42E3D348D1F}" srcOrd="0" destOrd="0" presId="urn:microsoft.com/office/officeart/2005/8/layout/cycle1"/>
    <dgm:cxn modelId="{76CB1D28-069B-49C6-B02D-EC54F565E569}" type="presOf" srcId="{13653C05-D847-45BB-90B8-5A0C1F871CF9}" destId="{66689819-7470-49F3-B463-C7B82767F989}" srcOrd="0" destOrd="0" presId="urn:microsoft.com/office/officeart/2005/8/layout/cycle1"/>
    <dgm:cxn modelId="{54379179-A039-4158-9DC2-6DF2E25CCF55}" srcId="{DB7C2441-01C2-42C0-B057-D10C03B2CBF3}" destId="{57A38B86-8B6B-4028-BFA5-5CE885C88FEB}" srcOrd="1" destOrd="0" parTransId="{3D013A0D-C467-4A46-9316-35C9EEE15D5E}" sibTransId="{13653C05-D847-45BB-90B8-5A0C1F871CF9}"/>
    <dgm:cxn modelId="{F89C2B8A-7A97-43A6-86F6-C69E14799C05}" srcId="{DB7C2441-01C2-42C0-B057-D10C03B2CBF3}" destId="{FABB5D8E-F57D-40C3-98D0-2930367F4A05}" srcOrd="2" destOrd="0" parTransId="{BB4D4CBF-4E46-4E2B-A0D5-C8590A8C9F5C}" sibTransId="{9F31EB8F-A044-44D5-825C-B80123E09081}"/>
    <dgm:cxn modelId="{5DFF76C9-5B6D-4E62-9409-BC749A3DCEB8}" srcId="{DB7C2441-01C2-42C0-B057-D10C03B2CBF3}" destId="{31DDF7F3-5620-432D-BACA-505206D58CB6}" srcOrd="0" destOrd="0" parTransId="{87DF9E6C-AC90-4B85-8FF2-DF8FB4B8E8F3}" sibTransId="{1D4C56DC-076B-4A0D-A562-CA820E348EC8}"/>
    <dgm:cxn modelId="{36918E21-D3FF-4714-A846-200EA9A8E23C}" type="presOf" srcId="{1A777907-4E8D-4B3D-BC2E-F9366A8CA21F}" destId="{42BB94DE-06CB-4656-B7CA-9B2E6DB62832}" srcOrd="0" destOrd="0" presId="urn:microsoft.com/office/officeart/2005/8/layout/cycle1"/>
    <dgm:cxn modelId="{4DF96EFF-C246-42C1-BF65-FA13EF300CD0}" type="presOf" srcId="{57A38B86-8B6B-4028-BFA5-5CE885C88FEB}" destId="{2B451E65-A57B-465D-BE6C-2DBAF837FE32}" srcOrd="0" destOrd="0" presId="urn:microsoft.com/office/officeart/2005/8/layout/cycle1"/>
    <dgm:cxn modelId="{EEFB2692-86C9-4421-B331-452A6EDF9497}" srcId="{DB7C2441-01C2-42C0-B057-D10C03B2CBF3}" destId="{F7B9FF0E-5D59-475A-AD5F-A469E5B39817}" srcOrd="5" destOrd="0" parTransId="{86BF7E0B-EC71-4891-8EF6-05213D183084}" sibTransId="{95ACDC36-F6CA-4F5B-9131-C2716B72AC30}"/>
    <dgm:cxn modelId="{3543108C-6624-4BD7-9954-A40EE9F760CD}" type="presOf" srcId="{1D4C56DC-076B-4A0D-A562-CA820E348EC8}" destId="{FB2DA4DB-D454-4B51-A105-7B7DCBC8D8B7}" srcOrd="0" destOrd="0" presId="urn:microsoft.com/office/officeart/2005/8/layout/cycle1"/>
    <dgm:cxn modelId="{9BEF3CE6-1759-4110-BB43-BB335F04B68B}" type="presOf" srcId="{DB7C2441-01C2-42C0-B057-D10C03B2CBF3}" destId="{88A663CC-AC18-42DA-BBBF-400EE01623F8}" srcOrd="0" destOrd="0" presId="urn:microsoft.com/office/officeart/2005/8/layout/cycle1"/>
    <dgm:cxn modelId="{3DCC64AE-710F-4EDD-9AB4-CEAB6D00135D}" type="presParOf" srcId="{88A663CC-AC18-42DA-BBBF-400EE01623F8}" destId="{2EC40D56-799C-41E5-881D-B7D2B34651EE}" srcOrd="0" destOrd="0" presId="urn:microsoft.com/office/officeart/2005/8/layout/cycle1"/>
    <dgm:cxn modelId="{59F0F52B-9184-41EA-BDEA-48896D8353A7}" type="presParOf" srcId="{88A663CC-AC18-42DA-BBBF-400EE01623F8}" destId="{65F0F5F6-D8D3-42EC-897F-12784D72CB60}" srcOrd="1" destOrd="0" presId="urn:microsoft.com/office/officeart/2005/8/layout/cycle1"/>
    <dgm:cxn modelId="{E4708D36-6E82-4FC3-BA0E-B6E2314EB9DA}" type="presParOf" srcId="{88A663CC-AC18-42DA-BBBF-400EE01623F8}" destId="{FB2DA4DB-D454-4B51-A105-7B7DCBC8D8B7}" srcOrd="2" destOrd="0" presId="urn:microsoft.com/office/officeart/2005/8/layout/cycle1"/>
    <dgm:cxn modelId="{7AC8C354-B219-4BC5-AE5F-A735C7382052}" type="presParOf" srcId="{88A663CC-AC18-42DA-BBBF-400EE01623F8}" destId="{19AC5ED5-6635-4CAB-9C41-175A3AC90001}" srcOrd="3" destOrd="0" presId="urn:microsoft.com/office/officeart/2005/8/layout/cycle1"/>
    <dgm:cxn modelId="{238EE728-3DCF-4C00-A46B-D69A00341F01}" type="presParOf" srcId="{88A663CC-AC18-42DA-BBBF-400EE01623F8}" destId="{2B451E65-A57B-465D-BE6C-2DBAF837FE32}" srcOrd="4" destOrd="0" presId="urn:microsoft.com/office/officeart/2005/8/layout/cycle1"/>
    <dgm:cxn modelId="{B18B3DDE-0F3A-4226-B7C5-1A48484FCFEB}" type="presParOf" srcId="{88A663CC-AC18-42DA-BBBF-400EE01623F8}" destId="{66689819-7470-49F3-B463-C7B82767F989}" srcOrd="5" destOrd="0" presId="urn:microsoft.com/office/officeart/2005/8/layout/cycle1"/>
    <dgm:cxn modelId="{459145CA-630F-46E6-BDE8-C81DE8D07D99}" type="presParOf" srcId="{88A663CC-AC18-42DA-BBBF-400EE01623F8}" destId="{264D068B-B2F9-4D08-9F23-843B3962B41A}" srcOrd="6" destOrd="0" presId="urn:microsoft.com/office/officeart/2005/8/layout/cycle1"/>
    <dgm:cxn modelId="{0781DFBB-F7D8-4D2D-9927-2D99BE6B9635}" type="presParOf" srcId="{88A663CC-AC18-42DA-BBBF-400EE01623F8}" destId="{D8D7FDF6-F8D9-45F6-B722-EB6E89CE7972}" srcOrd="7" destOrd="0" presId="urn:microsoft.com/office/officeart/2005/8/layout/cycle1"/>
    <dgm:cxn modelId="{209A8828-BCA4-412C-B128-A929A02577FF}" type="presParOf" srcId="{88A663CC-AC18-42DA-BBBF-400EE01623F8}" destId="{1CB5F158-7800-43FB-8737-AE36BBD54FE0}" srcOrd="8" destOrd="0" presId="urn:microsoft.com/office/officeart/2005/8/layout/cycle1"/>
    <dgm:cxn modelId="{991AB2B9-2096-48C7-87E4-5BA342DFFCA0}" type="presParOf" srcId="{88A663CC-AC18-42DA-BBBF-400EE01623F8}" destId="{CB37F276-133A-4A3D-BC52-7F93340FAF61}" srcOrd="9" destOrd="0" presId="urn:microsoft.com/office/officeart/2005/8/layout/cycle1"/>
    <dgm:cxn modelId="{0D6FDC33-2F04-4BB8-A0A0-18125842CA7F}" type="presParOf" srcId="{88A663CC-AC18-42DA-BBBF-400EE01623F8}" destId="{42BB94DE-06CB-4656-B7CA-9B2E6DB62832}" srcOrd="10" destOrd="0" presId="urn:microsoft.com/office/officeart/2005/8/layout/cycle1"/>
    <dgm:cxn modelId="{565514C5-A9DE-4D53-9633-8CC94143632D}" type="presParOf" srcId="{88A663CC-AC18-42DA-BBBF-400EE01623F8}" destId="{C18B7B26-60EE-4FBE-B650-B42E3D348D1F}" srcOrd="11" destOrd="0" presId="urn:microsoft.com/office/officeart/2005/8/layout/cycle1"/>
    <dgm:cxn modelId="{A70476AB-C744-43F9-B29F-8FBB45AB4B24}" type="presParOf" srcId="{88A663CC-AC18-42DA-BBBF-400EE01623F8}" destId="{4A516EA5-7BC4-4F30-9781-2DA2BEF9CE59}" srcOrd="12" destOrd="0" presId="urn:microsoft.com/office/officeart/2005/8/layout/cycle1"/>
    <dgm:cxn modelId="{1861E180-2397-4FE0-B5C4-66D2AEEF2FFD}" type="presParOf" srcId="{88A663CC-AC18-42DA-BBBF-400EE01623F8}" destId="{8C51B8E4-B9A1-401C-A714-68D45377FA9C}" srcOrd="13" destOrd="0" presId="urn:microsoft.com/office/officeart/2005/8/layout/cycle1"/>
    <dgm:cxn modelId="{2E0DB5C3-6948-40CB-B5F9-3AD40658C064}" type="presParOf" srcId="{88A663CC-AC18-42DA-BBBF-400EE01623F8}" destId="{5E7AAC8C-C3CB-4D24-B788-702CF92CBF76}" srcOrd="14" destOrd="0" presId="urn:microsoft.com/office/officeart/2005/8/layout/cycle1"/>
    <dgm:cxn modelId="{5D928F04-A445-4550-94F3-6120F5075BE6}" type="presParOf" srcId="{88A663CC-AC18-42DA-BBBF-400EE01623F8}" destId="{5A040857-1879-4D79-8F86-9010317AED63}" srcOrd="15" destOrd="0" presId="urn:microsoft.com/office/officeart/2005/8/layout/cycle1"/>
    <dgm:cxn modelId="{B5538D37-EBC9-4B5C-8BEE-A412BC4108CB}" type="presParOf" srcId="{88A663CC-AC18-42DA-BBBF-400EE01623F8}" destId="{65396177-9042-4E32-8BB1-E210B734B408}" srcOrd="16" destOrd="0" presId="urn:microsoft.com/office/officeart/2005/8/layout/cycle1"/>
    <dgm:cxn modelId="{608E325C-AF92-4FB6-B82A-BB514F37022F}" type="presParOf" srcId="{88A663CC-AC18-42DA-BBBF-400EE01623F8}" destId="{207D47B4-8B61-4109-B30A-094BD0C81317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FB23B6-A9E4-42AD-9439-7838AC34AB4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99E9DB-A433-40BB-B67B-7604FE34FACD}">
      <dgm:prSet phldrT="[Text]"/>
      <dgm:spPr/>
      <dgm:t>
        <a:bodyPr/>
        <a:lstStyle/>
        <a:p>
          <a:r>
            <a:rPr lang="en-US" dirty="0" smtClean="0"/>
            <a:t>Not being in Pain</a:t>
          </a:r>
          <a:endParaRPr lang="en-US" dirty="0"/>
        </a:p>
      </dgm:t>
    </dgm:pt>
    <dgm:pt modelId="{75072BAF-E6FA-403A-8AA6-354D771AD1B0}" type="parTrans" cxnId="{B2755823-5780-4B6B-A695-E9A9319489A0}">
      <dgm:prSet/>
      <dgm:spPr/>
      <dgm:t>
        <a:bodyPr/>
        <a:lstStyle/>
        <a:p>
          <a:endParaRPr lang="en-US"/>
        </a:p>
      </dgm:t>
    </dgm:pt>
    <dgm:pt modelId="{D4824BD4-1F39-4198-BB1D-7D364E34C965}" type="sibTrans" cxnId="{B2755823-5780-4B6B-A695-E9A9319489A0}">
      <dgm:prSet/>
      <dgm:spPr/>
      <dgm:t>
        <a:bodyPr/>
        <a:lstStyle/>
        <a:p>
          <a:endParaRPr lang="en-US"/>
        </a:p>
      </dgm:t>
    </dgm:pt>
    <dgm:pt modelId="{722E8B1C-FD22-4A2A-B120-21EF66934A1D}">
      <dgm:prSet phldrT="[Text]"/>
      <dgm:spPr/>
      <dgm:t>
        <a:bodyPr/>
        <a:lstStyle/>
        <a:p>
          <a:r>
            <a:rPr lang="en-US" dirty="0" smtClean="0"/>
            <a:t>Experience of comfort </a:t>
          </a:r>
          <a:endParaRPr lang="en-US" dirty="0"/>
        </a:p>
      </dgm:t>
    </dgm:pt>
    <dgm:pt modelId="{6EF7C372-EE3E-4F9B-A25D-272036FD4D0C}" type="parTrans" cxnId="{2AEFB6B1-1759-4500-9A20-C248C2B42983}">
      <dgm:prSet/>
      <dgm:spPr/>
      <dgm:t>
        <a:bodyPr/>
        <a:lstStyle/>
        <a:p>
          <a:endParaRPr lang="en-US"/>
        </a:p>
      </dgm:t>
    </dgm:pt>
    <dgm:pt modelId="{94B091FA-52D7-4923-AD39-3BC25AE429A0}" type="sibTrans" cxnId="{2AEFB6B1-1759-4500-9A20-C248C2B42983}">
      <dgm:prSet/>
      <dgm:spPr/>
      <dgm:t>
        <a:bodyPr/>
        <a:lstStyle/>
        <a:p>
          <a:endParaRPr lang="en-US"/>
        </a:p>
      </dgm:t>
    </dgm:pt>
    <dgm:pt modelId="{D3788AFD-1271-4EAA-B5F3-0427D1FC6047}">
      <dgm:prSet phldrT="[Text]"/>
      <dgm:spPr/>
      <dgm:t>
        <a:bodyPr/>
        <a:lstStyle/>
        <a:p>
          <a:r>
            <a:rPr lang="en-US" dirty="0" smtClean="0"/>
            <a:t>Experience of dignity and respect </a:t>
          </a:r>
          <a:endParaRPr lang="en-US" dirty="0"/>
        </a:p>
      </dgm:t>
    </dgm:pt>
    <dgm:pt modelId="{81C64743-371E-4D8F-875F-D2FAB2E4E08D}" type="parTrans" cxnId="{E9A90B05-0B93-41EB-AA86-FABBCAC6D892}">
      <dgm:prSet/>
      <dgm:spPr/>
      <dgm:t>
        <a:bodyPr/>
        <a:lstStyle/>
        <a:p>
          <a:endParaRPr lang="en-US"/>
        </a:p>
      </dgm:t>
    </dgm:pt>
    <dgm:pt modelId="{04D5E805-0CAD-4E87-93A9-A1A4747E7615}" type="sibTrans" cxnId="{E9A90B05-0B93-41EB-AA86-FABBCAC6D892}">
      <dgm:prSet/>
      <dgm:spPr/>
      <dgm:t>
        <a:bodyPr/>
        <a:lstStyle/>
        <a:p>
          <a:endParaRPr lang="en-US"/>
        </a:p>
      </dgm:t>
    </dgm:pt>
    <dgm:pt modelId="{3DD4404E-D10B-4352-95DC-CD5D5A9039BE}">
      <dgm:prSet phldrT="[Text]"/>
      <dgm:spPr/>
      <dgm:t>
        <a:bodyPr/>
        <a:lstStyle/>
        <a:p>
          <a:r>
            <a:rPr lang="en-US" dirty="0" smtClean="0"/>
            <a:t>Being at peace </a:t>
          </a:r>
          <a:endParaRPr lang="en-US" dirty="0"/>
        </a:p>
      </dgm:t>
    </dgm:pt>
    <dgm:pt modelId="{9E9C99CA-272E-44AB-BA69-045891E1FED6}" type="parTrans" cxnId="{18E5B781-1EDA-4751-9E86-AA14F74AA597}">
      <dgm:prSet/>
      <dgm:spPr/>
      <dgm:t>
        <a:bodyPr/>
        <a:lstStyle/>
        <a:p>
          <a:endParaRPr lang="en-US"/>
        </a:p>
      </dgm:t>
    </dgm:pt>
    <dgm:pt modelId="{0AA35984-1352-4886-80D5-84CA9E4203CA}" type="sibTrans" cxnId="{18E5B781-1EDA-4751-9E86-AA14F74AA597}">
      <dgm:prSet/>
      <dgm:spPr/>
      <dgm:t>
        <a:bodyPr/>
        <a:lstStyle/>
        <a:p>
          <a:endParaRPr lang="en-US"/>
        </a:p>
      </dgm:t>
    </dgm:pt>
    <dgm:pt modelId="{EB65494C-2F99-443D-A44E-34F566BD3D28}">
      <dgm:prSet phldrT="[Text]"/>
      <dgm:spPr/>
      <dgm:t>
        <a:bodyPr/>
        <a:lstStyle/>
        <a:p>
          <a:r>
            <a:rPr lang="en-US" dirty="0" smtClean="0"/>
            <a:t>Closeness to significant others </a:t>
          </a:r>
          <a:endParaRPr lang="en-US" dirty="0"/>
        </a:p>
      </dgm:t>
    </dgm:pt>
    <dgm:pt modelId="{2104D137-7AED-4196-BCB0-90DD7EFC0F91}" type="parTrans" cxnId="{5337AC0D-02BB-4AF7-AE4F-C90F0AD9A951}">
      <dgm:prSet/>
      <dgm:spPr/>
      <dgm:t>
        <a:bodyPr/>
        <a:lstStyle/>
        <a:p>
          <a:endParaRPr lang="en-US"/>
        </a:p>
      </dgm:t>
    </dgm:pt>
    <dgm:pt modelId="{B138F7AD-3F90-45BA-ADB4-F34DB6DE5C97}" type="sibTrans" cxnId="{5337AC0D-02BB-4AF7-AE4F-C90F0AD9A951}">
      <dgm:prSet/>
      <dgm:spPr/>
      <dgm:t>
        <a:bodyPr/>
        <a:lstStyle/>
        <a:p>
          <a:endParaRPr lang="en-US"/>
        </a:p>
      </dgm:t>
    </dgm:pt>
    <dgm:pt modelId="{3F1A28EE-B149-4DA1-94F4-2A193C50DB24}" type="pres">
      <dgm:prSet presAssocID="{28FB23B6-A9E4-42AD-9439-7838AC34AB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B01C12-DE75-46F9-BB36-DC9B39AAE103}" type="pres">
      <dgm:prSet presAssocID="{3099E9DB-A433-40BB-B67B-7604FE34FACD}" presName="node" presStyleLbl="node1" presStyleIdx="0" presStyleCnt="5" custScaleY="9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E3F48-D7D9-4AB8-941E-2210E27DA338}" type="pres">
      <dgm:prSet presAssocID="{D4824BD4-1F39-4198-BB1D-7D364E34C96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1208FB6-BC8F-4B01-A9D6-A940B4D3F68E}" type="pres">
      <dgm:prSet presAssocID="{D4824BD4-1F39-4198-BB1D-7D364E34C96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55A4AF4-36F9-431B-B37A-869DF89A88CB}" type="pres">
      <dgm:prSet presAssocID="{722E8B1C-FD22-4A2A-B120-21EF66934A1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8DB11-8037-476E-AFD8-42109D62882D}" type="pres">
      <dgm:prSet presAssocID="{94B091FA-52D7-4923-AD39-3BC25AE429A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E251C6A-4785-4739-8368-4568D4CEE947}" type="pres">
      <dgm:prSet presAssocID="{94B091FA-52D7-4923-AD39-3BC25AE429A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0BB858A-C8A8-4DA8-8081-E67278924CAD}" type="pres">
      <dgm:prSet presAssocID="{D3788AFD-1271-4EAA-B5F3-0427D1FC604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4F4BE-5BA1-4128-94F9-7B670581321B}" type="pres">
      <dgm:prSet presAssocID="{04D5E805-0CAD-4E87-93A9-A1A4747E761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2E5BFF0-C610-45BC-8361-E66FA94C7FA6}" type="pres">
      <dgm:prSet presAssocID="{04D5E805-0CAD-4E87-93A9-A1A4747E761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E8D69A5-BA58-47A0-8588-1A62CB9789D1}" type="pres">
      <dgm:prSet presAssocID="{3DD4404E-D10B-4352-95DC-CD5D5A9039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4C839-67FF-41FE-A80A-68F56814D73E}" type="pres">
      <dgm:prSet presAssocID="{0AA35984-1352-4886-80D5-84CA9E4203C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5C830EC-9AA7-454C-8D87-9782859A6791}" type="pres">
      <dgm:prSet presAssocID="{0AA35984-1352-4886-80D5-84CA9E4203C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E55176A-EC28-42A1-995B-E0E3640FB17F}" type="pres">
      <dgm:prSet presAssocID="{EB65494C-2F99-443D-A44E-34F566BD3D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2E26-E166-4A9F-AA46-4A382D21E950}" type="pres">
      <dgm:prSet presAssocID="{B138F7AD-3F90-45BA-ADB4-F34DB6DE5C9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2E7450A-C04E-4478-A610-145471B8899E}" type="pres">
      <dgm:prSet presAssocID="{B138F7AD-3F90-45BA-ADB4-F34DB6DE5C97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E4E354D-F184-47B0-BD5E-02F8550CC650}" type="presOf" srcId="{D3788AFD-1271-4EAA-B5F3-0427D1FC6047}" destId="{60BB858A-C8A8-4DA8-8081-E67278924CAD}" srcOrd="0" destOrd="0" presId="urn:microsoft.com/office/officeart/2005/8/layout/cycle2"/>
    <dgm:cxn modelId="{B57F9C19-C084-4BE2-AB8E-CF4D07B729B6}" type="presOf" srcId="{94B091FA-52D7-4923-AD39-3BC25AE429A0}" destId="{EBF8DB11-8037-476E-AFD8-42109D62882D}" srcOrd="0" destOrd="0" presId="urn:microsoft.com/office/officeart/2005/8/layout/cycle2"/>
    <dgm:cxn modelId="{89DF6BD3-9C7C-46E7-A4C0-8D2C9A602FAD}" type="presOf" srcId="{B138F7AD-3F90-45BA-ADB4-F34DB6DE5C97}" destId="{0BE22E26-E166-4A9F-AA46-4A382D21E950}" srcOrd="0" destOrd="0" presId="urn:microsoft.com/office/officeart/2005/8/layout/cycle2"/>
    <dgm:cxn modelId="{2AEFB6B1-1759-4500-9A20-C248C2B42983}" srcId="{28FB23B6-A9E4-42AD-9439-7838AC34AB4C}" destId="{722E8B1C-FD22-4A2A-B120-21EF66934A1D}" srcOrd="1" destOrd="0" parTransId="{6EF7C372-EE3E-4F9B-A25D-272036FD4D0C}" sibTransId="{94B091FA-52D7-4923-AD39-3BC25AE429A0}"/>
    <dgm:cxn modelId="{B2755823-5780-4B6B-A695-E9A9319489A0}" srcId="{28FB23B6-A9E4-42AD-9439-7838AC34AB4C}" destId="{3099E9DB-A433-40BB-B67B-7604FE34FACD}" srcOrd="0" destOrd="0" parTransId="{75072BAF-E6FA-403A-8AA6-354D771AD1B0}" sibTransId="{D4824BD4-1F39-4198-BB1D-7D364E34C965}"/>
    <dgm:cxn modelId="{8D9BA142-0654-42FD-B6A8-D01EB6FDA77F}" type="presOf" srcId="{D4824BD4-1F39-4198-BB1D-7D364E34C965}" destId="{61208FB6-BC8F-4B01-A9D6-A940B4D3F68E}" srcOrd="1" destOrd="0" presId="urn:microsoft.com/office/officeart/2005/8/layout/cycle2"/>
    <dgm:cxn modelId="{01888430-9E83-4ED2-BD33-643B0EFCD9D4}" type="presOf" srcId="{94B091FA-52D7-4923-AD39-3BC25AE429A0}" destId="{1E251C6A-4785-4739-8368-4568D4CEE947}" srcOrd="1" destOrd="0" presId="urn:microsoft.com/office/officeart/2005/8/layout/cycle2"/>
    <dgm:cxn modelId="{E9A90B05-0B93-41EB-AA86-FABBCAC6D892}" srcId="{28FB23B6-A9E4-42AD-9439-7838AC34AB4C}" destId="{D3788AFD-1271-4EAA-B5F3-0427D1FC6047}" srcOrd="2" destOrd="0" parTransId="{81C64743-371E-4D8F-875F-D2FAB2E4E08D}" sibTransId="{04D5E805-0CAD-4E87-93A9-A1A4747E7615}"/>
    <dgm:cxn modelId="{309565FC-E762-4CC1-B875-243F5F619BFF}" type="presOf" srcId="{D4824BD4-1F39-4198-BB1D-7D364E34C965}" destId="{D98E3F48-D7D9-4AB8-941E-2210E27DA338}" srcOrd="0" destOrd="0" presId="urn:microsoft.com/office/officeart/2005/8/layout/cycle2"/>
    <dgm:cxn modelId="{B9758838-DBCF-4262-80A7-42BF05EDF991}" type="presOf" srcId="{722E8B1C-FD22-4A2A-B120-21EF66934A1D}" destId="{255A4AF4-36F9-431B-B37A-869DF89A88CB}" srcOrd="0" destOrd="0" presId="urn:microsoft.com/office/officeart/2005/8/layout/cycle2"/>
    <dgm:cxn modelId="{06391D67-D57F-4854-88A9-76CBF9580085}" type="presOf" srcId="{0AA35984-1352-4886-80D5-84CA9E4203CA}" destId="{F5C830EC-9AA7-454C-8D87-9782859A6791}" srcOrd="1" destOrd="0" presId="urn:microsoft.com/office/officeart/2005/8/layout/cycle2"/>
    <dgm:cxn modelId="{18DA970B-4220-4F96-807B-BE4621F5D94F}" type="presOf" srcId="{3DD4404E-D10B-4352-95DC-CD5D5A9039BE}" destId="{7E8D69A5-BA58-47A0-8588-1A62CB9789D1}" srcOrd="0" destOrd="0" presId="urn:microsoft.com/office/officeart/2005/8/layout/cycle2"/>
    <dgm:cxn modelId="{5337AC0D-02BB-4AF7-AE4F-C90F0AD9A951}" srcId="{28FB23B6-A9E4-42AD-9439-7838AC34AB4C}" destId="{EB65494C-2F99-443D-A44E-34F566BD3D28}" srcOrd="4" destOrd="0" parTransId="{2104D137-7AED-4196-BCB0-90DD7EFC0F91}" sibTransId="{B138F7AD-3F90-45BA-ADB4-F34DB6DE5C97}"/>
    <dgm:cxn modelId="{609F3015-3A94-49BC-9867-54AB902E8687}" type="presOf" srcId="{3099E9DB-A433-40BB-B67B-7604FE34FACD}" destId="{4EB01C12-DE75-46F9-BB36-DC9B39AAE103}" srcOrd="0" destOrd="0" presId="urn:microsoft.com/office/officeart/2005/8/layout/cycle2"/>
    <dgm:cxn modelId="{52D6445F-8993-494A-8BA8-6AE6A66D4D27}" type="presOf" srcId="{04D5E805-0CAD-4E87-93A9-A1A4747E7615}" destId="{02E5BFF0-C610-45BC-8361-E66FA94C7FA6}" srcOrd="1" destOrd="0" presId="urn:microsoft.com/office/officeart/2005/8/layout/cycle2"/>
    <dgm:cxn modelId="{CF05F6E7-8E03-4FF7-808E-FFEC82A34E72}" type="presOf" srcId="{B138F7AD-3F90-45BA-ADB4-F34DB6DE5C97}" destId="{22E7450A-C04E-4478-A610-145471B8899E}" srcOrd="1" destOrd="0" presId="urn:microsoft.com/office/officeart/2005/8/layout/cycle2"/>
    <dgm:cxn modelId="{F1969B24-E028-416B-8858-DE649B2F48FB}" type="presOf" srcId="{28FB23B6-A9E4-42AD-9439-7838AC34AB4C}" destId="{3F1A28EE-B149-4DA1-94F4-2A193C50DB24}" srcOrd="0" destOrd="0" presId="urn:microsoft.com/office/officeart/2005/8/layout/cycle2"/>
    <dgm:cxn modelId="{681101AD-185A-4768-A964-777DF3C8E818}" type="presOf" srcId="{0AA35984-1352-4886-80D5-84CA9E4203CA}" destId="{6954C839-67FF-41FE-A80A-68F56814D73E}" srcOrd="0" destOrd="0" presId="urn:microsoft.com/office/officeart/2005/8/layout/cycle2"/>
    <dgm:cxn modelId="{41511265-3A08-47FD-BEC6-5C339BB4F9C4}" type="presOf" srcId="{04D5E805-0CAD-4E87-93A9-A1A4747E7615}" destId="{34B4F4BE-5BA1-4128-94F9-7B670581321B}" srcOrd="0" destOrd="0" presId="urn:microsoft.com/office/officeart/2005/8/layout/cycle2"/>
    <dgm:cxn modelId="{3E03A9C6-2BD4-45DC-98F8-B05D6812E4A5}" type="presOf" srcId="{EB65494C-2F99-443D-A44E-34F566BD3D28}" destId="{EE55176A-EC28-42A1-995B-E0E3640FB17F}" srcOrd="0" destOrd="0" presId="urn:microsoft.com/office/officeart/2005/8/layout/cycle2"/>
    <dgm:cxn modelId="{18E5B781-1EDA-4751-9E86-AA14F74AA597}" srcId="{28FB23B6-A9E4-42AD-9439-7838AC34AB4C}" destId="{3DD4404E-D10B-4352-95DC-CD5D5A9039BE}" srcOrd="3" destOrd="0" parTransId="{9E9C99CA-272E-44AB-BA69-045891E1FED6}" sibTransId="{0AA35984-1352-4886-80D5-84CA9E4203CA}"/>
    <dgm:cxn modelId="{F441B969-B8AF-4CCF-A579-868A97E9CBCC}" type="presParOf" srcId="{3F1A28EE-B149-4DA1-94F4-2A193C50DB24}" destId="{4EB01C12-DE75-46F9-BB36-DC9B39AAE103}" srcOrd="0" destOrd="0" presId="urn:microsoft.com/office/officeart/2005/8/layout/cycle2"/>
    <dgm:cxn modelId="{33187F90-88AF-4B1B-926F-84FD3EC3C070}" type="presParOf" srcId="{3F1A28EE-B149-4DA1-94F4-2A193C50DB24}" destId="{D98E3F48-D7D9-4AB8-941E-2210E27DA338}" srcOrd="1" destOrd="0" presId="urn:microsoft.com/office/officeart/2005/8/layout/cycle2"/>
    <dgm:cxn modelId="{7B7B247C-BD09-48E5-966B-4BD85ECDDA94}" type="presParOf" srcId="{D98E3F48-D7D9-4AB8-941E-2210E27DA338}" destId="{61208FB6-BC8F-4B01-A9D6-A940B4D3F68E}" srcOrd="0" destOrd="0" presId="urn:microsoft.com/office/officeart/2005/8/layout/cycle2"/>
    <dgm:cxn modelId="{9502D9A0-0D5C-40D0-94C6-52E5CD37BD97}" type="presParOf" srcId="{3F1A28EE-B149-4DA1-94F4-2A193C50DB24}" destId="{255A4AF4-36F9-431B-B37A-869DF89A88CB}" srcOrd="2" destOrd="0" presId="urn:microsoft.com/office/officeart/2005/8/layout/cycle2"/>
    <dgm:cxn modelId="{8F295E8C-AF44-4DAB-97E3-0A77EA5452FB}" type="presParOf" srcId="{3F1A28EE-B149-4DA1-94F4-2A193C50DB24}" destId="{EBF8DB11-8037-476E-AFD8-42109D62882D}" srcOrd="3" destOrd="0" presId="urn:microsoft.com/office/officeart/2005/8/layout/cycle2"/>
    <dgm:cxn modelId="{911BE3B3-D4B5-4EB1-A9C9-A49FF0058EC1}" type="presParOf" srcId="{EBF8DB11-8037-476E-AFD8-42109D62882D}" destId="{1E251C6A-4785-4739-8368-4568D4CEE947}" srcOrd="0" destOrd="0" presId="urn:microsoft.com/office/officeart/2005/8/layout/cycle2"/>
    <dgm:cxn modelId="{920B63EA-7ED9-487A-8715-DECC44C1EFA9}" type="presParOf" srcId="{3F1A28EE-B149-4DA1-94F4-2A193C50DB24}" destId="{60BB858A-C8A8-4DA8-8081-E67278924CAD}" srcOrd="4" destOrd="0" presId="urn:microsoft.com/office/officeart/2005/8/layout/cycle2"/>
    <dgm:cxn modelId="{A4E85C3D-0B6D-4B65-B570-912A86B851A7}" type="presParOf" srcId="{3F1A28EE-B149-4DA1-94F4-2A193C50DB24}" destId="{34B4F4BE-5BA1-4128-94F9-7B670581321B}" srcOrd="5" destOrd="0" presId="urn:microsoft.com/office/officeart/2005/8/layout/cycle2"/>
    <dgm:cxn modelId="{3F3B18D1-A6BC-4939-96AD-24060A14A1B7}" type="presParOf" srcId="{34B4F4BE-5BA1-4128-94F9-7B670581321B}" destId="{02E5BFF0-C610-45BC-8361-E66FA94C7FA6}" srcOrd="0" destOrd="0" presId="urn:microsoft.com/office/officeart/2005/8/layout/cycle2"/>
    <dgm:cxn modelId="{0CF0BB4D-4285-413F-AB94-205BA8113DF2}" type="presParOf" srcId="{3F1A28EE-B149-4DA1-94F4-2A193C50DB24}" destId="{7E8D69A5-BA58-47A0-8588-1A62CB9789D1}" srcOrd="6" destOrd="0" presId="urn:microsoft.com/office/officeart/2005/8/layout/cycle2"/>
    <dgm:cxn modelId="{B6F8DD21-914A-42B7-96E0-00CC0C2057FD}" type="presParOf" srcId="{3F1A28EE-B149-4DA1-94F4-2A193C50DB24}" destId="{6954C839-67FF-41FE-A80A-68F56814D73E}" srcOrd="7" destOrd="0" presId="urn:microsoft.com/office/officeart/2005/8/layout/cycle2"/>
    <dgm:cxn modelId="{6771BD27-012A-482C-AE37-62BB06DFAA8A}" type="presParOf" srcId="{6954C839-67FF-41FE-A80A-68F56814D73E}" destId="{F5C830EC-9AA7-454C-8D87-9782859A6791}" srcOrd="0" destOrd="0" presId="urn:microsoft.com/office/officeart/2005/8/layout/cycle2"/>
    <dgm:cxn modelId="{CDFA0867-D0E7-487B-A6DB-3A33F0D7A9FB}" type="presParOf" srcId="{3F1A28EE-B149-4DA1-94F4-2A193C50DB24}" destId="{EE55176A-EC28-42A1-995B-E0E3640FB17F}" srcOrd="8" destOrd="0" presId="urn:microsoft.com/office/officeart/2005/8/layout/cycle2"/>
    <dgm:cxn modelId="{F304F8F1-5070-4343-BD9F-B4442E631CD3}" type="presParOf" srcId="{3F1A28EE-B149-4DA1-94F4-2A193C50DB24}" destId="{0BE22E26-E166-4A9F-AA46-4A382D21E950}" srcOrd="9" destOrd="0" presId="urn:microsoft.com/office/officeart/2005/8/layout/cycle2"/>
    <dgm:cxn modelId="{0080765D-F7DF-4BC5-9DAF-D559BAAE3734}" type="presParOf" srcId="{0BE22E26-E166-4A9F-AA46-4A382D21E950}" destId="{22E7450A-C04E-4478-A610-145471B8899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D9E80B-0C71-4E40-A067-78A2CEF37DC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8EFFBC-90B2-4FAB-AF67-114B1288794E}">
      <dgm:prSet phldrT="[Text]"/>
      <dgm:spPr/>
      <dgm:t>
        <a:bodyPr/>
        <a:lstStyle/>
        <a:p>
          <a:r>
            <a:rPr lang="en-US" dirty="0" smtClean="0"/>
            <a:t>Communication Competencies of doctor and nurses</a:t>
          </a:r>
          <a:endParaRPr lang="en-US" dirty="0"/>
        </a:p>
      </dgm:t>
    </dgm:pt>
    <dgm:pt modelId="{81211C04-868D-4B22-B6CF-F14D9D8C0BEB}" type="parTrans" cxnId="{3875506F-5B33-4875-B385-DAE56A8E86DD}">
      <dgm:prSet/>
      <dgm:spPr/>
      <dgm:t>
        <a:bodyPr/>
        <a:lstStyle/>
        <a:p>
          <a:endParaRPr lang="en-US"/>
        </a:p>
      </dgm:t>
    </dgm:pt>
    <dgm:pt modelId="{74DE08E4-230F-4E18-B56F-99BCB27C50F0}" type="sibTrans" cxnId="{3875506F-5B33-4875-B385-DAE56A8E86DD}">
      <dgm:prSet/>
      <dgm:spPr/>
      <dgm:t>
        <a:bodyPr/>
        <a:lstStyle/>
        <a:p>
          <a:endParaRPr lang="en-US"/>
        </a:p>
      </dgm:t>
    </dgm:pt>
    <dgm:pt modelId="{F4D94E91-81A2-440B-B511-6B6A191FF930}">
      <dgm:prSet phldrT="[Text]" custT="1"/>
      <dgm:spPr/>
      <dgm:t>
        <a:bodyPr/>
        <a:lstStyle/>
        <a:p>
          <a:r>
            <a:rPr lang="en-US" sz="1600" dirty="0" smtClean="0"/>
            <a:t>Education of staff to improve communication skills and competencies related to EOL care.</a:t>
          </a:r>
          <a:endParaRPr lang="en-US" sz="1600" dirty="0"/>
        </a:p>
      </dgm:t>
    </dgm:pt>
    <dgm:pt modelId="{5501802A-116E-4F25-9437-164EF5AB05EC}" type="parTrans" cxnId="{C98B17B8-BA2E-40F0-A944-E8158F7FDF77}">
      <dgm:prSet/>
      <dgm:spPr/>
      <dgm:t>
        <a:bodyPr/>
        <a:lstStyle/>
        <a:p>
          <a:endParaRPr lang="en-US"/>
        </a:p>
      </dgm:t>
    </dgm:pt>
    <dgm:pt modelId="{C774295E-65F3-4EE8-8D0D-0D72C8B0E6BB}" type="sibTrans" cxnId="{C98B17B8-BA2E-40F0-A944-E8158F7FDF77}">
      <dgm:prSet/>
      <dgm:spPr/>
      <dgm:t>
        <a:bodyPr/>
        <a:lstStyle/>
        <a:p>
          <a:endParaRPr lang="en-US"/>
        </a:p>
      </dgm:t>
    </dgm:pt>
    <dgm:pt modelId="{5B180EFB-BC87-4782-B45E-5D653BA070EE}">
      <dgm:prSet phldrT="[Text]"/>
      <dgm:spPr/>
      <dgm:t>
        <a:bodyPr/>
        <a:lstStyle/>
        <a:p>
          <a:r>
            <a:rPr lang="en-US" dirty="0" smtClean="0"/>
            <a:t>Staffing and scheduling patterns </a:t>
          </a:r>
          <a:endParaRPr lang="en-US" dirty="0"/>
        </a:p>
      </dgm:t>
    </dgm:pt>
    <dgm:pt modelId="{872105CD-8687-4F69-8B0A-252806D8045A}" type="parTrans" cxnId="{D8139F19-BCFB-4EA5-95AE-EBA31D807659}">
      <dgm:prSet/>
      <dgm:spPr/>
      <dgm:t>
        <a:bodyPr/>
        <a:lstStyle/>
        <a:p>
          <a:endParaRPr lang="en-US"/>
        </a:p>
      </dgm:t>
    </dgm:pt>
    <dgm:pt modelId="{48BC6764-E9B1-4E34-8D05-3A02C1EBF855}" type="sibTrans" cxnId="{D8139F19-BCFB-4EA5-95AE-EBA31D807659}">
      <dgm:prSet/>
      <dgm:spPr/>
      <dgm:t>
        <a:bodyPr/>
        <a:lstStyle/>
        <a:p>
          <a:endParaRPr lang="en-US"/>
        </a:p>
      </dgm:t>
    </dgm:pt>
    <dgm:pt modelId="{1F1BF188-5B02-4B50-9F4D-C5CF749143B3}">
      <dgm:prSet phldrT="[Text]"/>
      <dgm:spPr/>
      <dgm:t>
        <a:bodyPr/>
        <a:lstStyle/>
        <a:p>
          <a:r>
            <a:rPr lang="en-US" dirty="0" smtClean="0"/>
            <a:t>Non-availability of advanced directives  </a:t>
          </a:r>
          <a:endParaRPr lang="en-US" dirty="0"/>
        </a:p>
      </dgm:t>
    </dgm:pt>
    <dgm:pt modelId="{468B7AF9-32D0-494E-A976-AFAB5AFC34CC}" type="parTrans" cxnId="{CF884377-7343-4182-9C56-4EC4ECF077C7}">
      <dgm:prSet/>
      <dgm:spPr/>
      <dgm:t>
        <a:bodyPr/>
        <a:lstStyle/>
        <a:p>
          <a:endParaRPr lang="en-US"/>
        </a:p>
      </dgm:t>
    </dgm:pt>
    <dgm:pt modelId="{0ABA54EB-9E6A-4A39-8530-09F1A89121D0}" type="sibTrans" cxnId="{CF884377-7343-4182-9C56-4EC4ECF077C7}">
      <dgm:prSet/>
      <dgm:spPr/>
      <dgm:t>
        <a:bodyPr/>
        <a:lstStyle/>
        <a:p>
          <a:endParaRPr lang="en-US"/>
        </a:p>
      </dgm:t>
    </dgm:pt>
    <dgm:pt modelId="{2DBC9E8F-A678-412A-B1C8-31D6D9429074}">
      <dgm:prSet custT="1"/>
      <dgm:spPr/>
      <dgm:t>
        <a:bodyPr/>
        <a:lstStyle/>
        <a:p>
          <a:r>
            <a:rPr lang="en-US" sz="1600" dirty="0" smtClean="0"/>
            <a:t>Involvement and family members into care.</a:t>
          </a:r>
          <a:endParaRPr lang="en-US" sz="1600" dirty="0"/>
        </a:p>
      </dgm:t>
    </dgm:pt>
    <dgm:pt modelId="{621456C3-9E06-4238-95AB-E40C001EAE8D}" type="parTrans" cxnId="{E856E651-CC60-4EBA-AED7-1364EDA360A4}">
      <dgm:prSet/>
      <dgm:spPr/>
      <dgm:t>
        <a:bodyPr/>
        <a:lstStyle/>
        <a:p>
          <a:endParaRPr lang="en-US"/>
        </a:p>
      </dgm:t>
    </dgm:pt>
    <dgm:pt modelId="{F0C15A7F-A3FE-49C9-A171-26408529E085}" type="sibTrans" cxnId="{E856E651-CC60-4EBA-AED7-1364EDA360A4}">
      <dgm:prSet/>
      <dgm:spPr/>
      <dgm:t>
        <a:bodyPr/>
        <a:lstStyle/>
        <a:p>
          <a:endParaRPr lang="en-US"/>
        </a:p>
      </dgm:t>
    </dgm:pt>
    <dgm:pt modelId="{C6D71545-16FD-44CE-B426-66FB872B38E4}">
      <dgm:prSet phldrT="[Text]" custT="1"/>
      <dgm:spPr/>
      <dgm:t>
        <a:bodyPr/>
        <a:lstStyle/>
        <a:p>
          <a:endParaRPr lang="en-US" sz="1600" dirty="0"/>
        </a:p>
      </dgm:t>
    </dgm:pt>
    <dgm:pt modelId="{142E1A00-2BAB-42D2-A462-D510777756D8}" type="parTrans" cxnId="{28E635E8-C834-4535-A98C-65904E911D74}">
      <dgm:prSet/>
      <dgm:spPr/>
      <dgm:t>
        <a:bodyPr/>
        <a:lstStyle/>
        <a:p>
          <a:endParaRPr lang="en-US"/>
        </a:p>
      </dgm:t>
    </dgm:pt>
    <dgm:pt modelId="{40B8C365-7F9E-4D80-B83C-053F8C0C83DE}" type="sibTrans" cxnId="{28E635E8-C834-4535-A98C-65904E911D74}">
      <dgm:prSet/>
      <dgm:spPr/>
      <dgm:t>
        <a:bodyPr/>
        <a:lstStyle/>
        <a:p>
          <a:endParaRPr lang="en-US"/>
        </a:p>
      </dgm:t>
    </dgm:pt>
    <dgm:pt modelId="{31681B04-18D3-420A-AE00-CC3CA70BDAF1}">
      <dgm:prSet custT="1"/>
      <dgm:spPr/>
      <dgm:t>
        <a:bodyPr/>
        <a:lstStyle/>
        <a:p>
          <a:r>
            <a:rPr lang="en-US" sz="1600" dirty="0" smtClean="0"/>
            <a:t>Involvement of palliative care team. </a:t>
          </a:r>
          <a:endParaRPr lang="en-US" sz="1600" dirty="0"/>
        </a:p>
      </dgm:t>
    </dgm:pt>
    <dgm:pt modelId="{6E4A708B-4E95-4F79-B5E8-2D6A54C06C20}" type="parTrans" cxnId="{7804DC06-6C25-4A1F-BEB8-8794C08B4097}">
      <dgm:prSet/>
      <dgm:spPr/>
      <dgm:t>
        <a:bodyPr/>
        <a:lstStyle/>
        <a:p>
          <a:endParaRPr lang="en-US"/>
        </a:p>
      </dgm:t>
    </dgm:pt>
    <dgm:pt modelId="{D307E799-1CBA-4426-BEBE-B1000312CE64}" type="sibTrans" cxnId="{7804DC06-6C25-4A1F-BEB8-8794C08B4097}">
      <dgm:prSet/>
      <dgm:spPr/>
      <dgm:t>
        <a:bodyPr/>
        <a:lstStyle/>
        <a:p>
          <a:endParaRPr lang="en-US"/>
        </a:p>
      </dgm:t>
    </dgm:pt>
    <dgm:pt modelId="{301F96DE-FB7E-4005-86EE-9D8F7135AB4D}">
      <dgm:prSet custT="1"/>
      <dgm:spPr/>
      <dgm:t>
        <a:bodyPr/>
        <a:lstStyle/>
        <a:p>
          <a:r>
            <a:rPr lang="en-US" sz="1600" dirty="0" smtClean="0"/>
            <a:t>Institutional policy change.</a:t>
          </a:r>
          <a:endParaRPr lang="en-US" sz="1600" dirty="0"/>
        </a:p>
      </dgm:t>
    </dgm:pt>
    <dgm:pt modelId="{F364601C-93C1-4190-865E-0F9059CC2D8E}" type="parTrans" cxnId="{4526CB0A-D3CD-4572-B721-80E296045ED1}">
      <dgm:prSet/>
      <dgm:spPr/>
      <dgm:t>
        <a:bodyPr/>
        <a:lstStyle/>
        <a:p>
          <a:endParaRPr lang="en-US"/>
        </a:p>
      </dgm:t>
    </dgm:pt>
    <dgm:pt modelId="{7B073B5D-DCC6-40E7-8B51-176F72CE82AD}" type="sibTrans" cxnId="{4526CB0A-D3CD-4572-B721-80E296045ED1}">
      <dgm:prSet/>
      <dgm:spPr/>
      <dgm:t>
        <a:bodyPr/>
        <a:lstStyle/>
        <a:p>
          <a:endParaRPr lang="en-US"/>
        </a:p>
      </dgm:t>
    </dgm:pt>
    <dgm:pt modelId="{482809D4-83A7-46F7-8AF4-CA55A718152E}">
      <dgm:prSet custT="1"/>
      <dgm:spPr/>
      <dgm:t>
        <a:bodyPr/>
        <a:lstStyle/>
        <a:p>
          <a:r>
            <a:rPr lang="en-US" sz="1600" dirty="0" smtClean="0"/>
            <a:t>Brochure for advanced care directive</a:t>
          </a:r>
          <a:r>
            <a:rPr lang="en-US" sz="1100" dirty="0" smtClean="0"/>
            <a:t>. </a:t>
          </a:r>
          <a:endParaRPr lang="en-US" sz="1100" dirty="0"/>
        </a:p>
      </dgm:t>
    </dgm:pt>
    <dgm:pt modelId="{B61A5D7F-09F9-49F9-84C2-EDA2908BDD91}" type="parTrans" cxnId="{E5A40FEA-B786-4E8B-B5BE-D0A638FD1BE9}">
      <dgm:prSet/>
      <dgm:spPr/>
      <dgm:t>
        <a:bodyPr/>
        <a:lstStyle/>
        <a:p>
          <a:endParaRPr lang="en-US"/>
        </a:p>
      </dgm:t>
    </dgm:pt>
    <dgm:pt modelId="{A01BCD16-B028-49A9-A1A6-0763365E28F5}" type="sibTrans" cxnId="{E5A40FEA-B786-4E8B-B5BE-D0A638FD1BE9}">
      <dgm:prSet/>
      <dgm:spPr/>
      <dgm:t>
        <a:bodyPr/>
        <a:lstStyle/>
        <a:p>
          <a:endParaRPr lang="en-US"/>
        </a:p>
      </dgm:t>
    </dgm:pt>
    <dgm:pt modelId="{AA5F7497-6B18-4B84-B9AF-B91DD2EC156C}">
      <dgm:prSet custT="1"/>
      <dgm:spPr/>
      <dgm:t>
        <a:bodyPr/>
        <a:lstStyle/>
        <a:p>
          <a:r>
            <a:rPr lang="en-US" sz="1600" dirty="0" smtClean="0"/>
            <a:t>Primary care physician and advanced care practitioners propagate advanced care directive. </a:t>
          </a:r>
          <a:endParaRPr lang="en-US" sz="1600" dirty="0"/>
        </a:p>
      </dgm:t>
    </dgm:pt>
    <dgm:pt modelId="{0737EA0D-0BDF-403B-A29B-558C12D864BD}" type="parTrans" cxnId="{B7C2BC10-C87C-49C1-9397-440FFF13499A}">
      <dgm:prSet/>
      <dgm:spPr/>
      <dgm:t>
        <a:bodyPr/>
        <a:lstStyle/>
        <a:p>
          <a:endParaRPr lang="en-US"/>
        </a:p>
      </dgm:t>
    </dgm:pt>
    <dgm:pt modelId="{5709A0ED-C55F-4EB4-A0A2-868A8A16DE45}" type="sibTrans" cxnId="{B7C2BC10-C87C-49C1-9397-440FFF13499A}">
      <dgm:prSet/>
      <dgm:spPr/>
      <dgm:t>
        <a:bodyPr/>
        <a:lstStyle/>
        <a:p>
          <a:endParaRPr lang="en-US"/>
        </a:p>
      </dgm:t>
    </dgm:pt>
    <dgm:pt modelId="{13883951-1193-4BCC-B59C-E08A338221ED}">
      <dgm:prSet custT="1"/>
      <dgm:spPr/>
      <dgm:t>
        <a:bodyPr/>
        <a:lstStyle/>
        <a:p>
          <a:r>
            <a:rPr lang="en-US" sz="1600" dirty="0" smtClean="0"/>
            <a:t>End of life care pathway.</a:t>
          </a:r>
          <a:endParaRPr lang="en-US" sz="1600" dirty="0"/>
        </a:p>
      </dgm:t>
    </dgm:pt>
    <dgm:pt modelId="{07830477-E2AD-4803-8BC2-80D6C9E1ED2B}" type="parTrans" cxnId="{4F192BC1-95A3-4654-A0F5-1883B15D5490}">
      <dgm:prSet/>
      <dgm:spPr/>
      <dgm:t>
        <a:bodyPr/>
        <a:lstStyle/>
        <a:p>
          <a:endParaRPr lang="en-US"/>
        </a:p>
      </dgm:t>
    </dgm:pt>
    <dgm:pt modelId="{02F0B3DE-6D3F-494E-AC81-0AD0361EE62F}" type="sibTrans" cxnId="{4F192BC1-95A3-4654-A0F5-1883B15D5490}">
      <dgm:prSet/>
      <dgm:spPr/>
      <dgm:t>
        <a:bodyPr/>
        <a:lstStyle/>
        <a:p>
          <a:endParaRPr lang="en-US"/>
        </a:p>
      </dgm:t>
    </dgm:pt>
    <dgm:pt modelId="{B0B87A85-72A7-4573-845C-AE2A6628EB5F}" type="pres">
      <dgm:prSet presAssocID="{B4D9E80B-0C71-4E40-A067-78A2CEF37DC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F8641A-273D-44FC-B515-972258930DC3}" type="pres">
      <dgm:prSet presAssocID="{188EFFBC-90B2-4FAB-AF67-114B1288794E}" presName="linNode" presStyleCnt="0"/>
      <dgm:spPr/>
    </dgm:pt>
    <dgm:pt modelId="{8BF3DA3F-0AE4-48F2-9417-8F68BDC0C7AB}" type="pres">
      <dgm:prSet presAssocID="{188EFFBC-90B2-4FAB-AF67-114B1288794E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12AF1-7D65-45FF-BB41-A37ED151FA69}" type="pres">
      <dgm:prSet presAssocID="{188EFFBC-90B2-4FAB-AF67-114B1288794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0B35D-4163-43FE-B248-963EF925A72B}" type="pres">
      <dgm:prSet presAssocID="{74DE08E4-230F-4E18-B56F-99BCB27C50F0}" presName="spacing" presStyleCnt="0"/>
      <dgm:spPr/>
    </dgm:pt>
    <dgm:pt modelId="{667EEBEC-A5CC-419B-8808-AC551FDA4C3E}" type="pres">
      <dgm:prSet presAssocID="{5B180EFB-BC87-4782-B45E-5D653BA070EE}" presName="linNode" presStyleCnt="0"/>
      <dgm:spPr/>
    </dgm:pt>
    <dgm:pt modelId="{83C79F82-36DA-403A-867B-FBD7AE4669DA}" type="pres">
      <dgm:prSet presAssocID="{5B180EFB-BC87-4782-B45E-5D653BA070E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40FC1-36A1-4DD1-978A-53118292D9BE}" type="pres">
      <dgm:prSet presAssocID="{5B180EFB-BC87-4782-B45E-5D653BA070EE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2DE2A-A904-40C9-8264-232E32D86169}" type="pres">
      <dgm:prSet presAssocID="{48BC6764-E9B1-4E34-8D05-3A02C1EBF855}" presName="spacing" presStyleCnt="0"/>
      <dgm:spPr/>
    </dgm:pt>
    <dgm:pt modelId="{187F4D9E-8920-44AC-98F7-CAC476D8456A}" type="pres">
      <dgm:prSet presAssocID="{1F1BF188-5B02-4B50-9F4D-C5CF749143B3}" presName="linNode" presStyleCnt="0"/>
      <dgm:spPr/>
    </dgm:pt>
    <dgm:pt modelId="{455F290C-5494-409A-B1AB-EFF13DD4D079}" type="pres">
      <dgm:prSet presAssocID="{1F1BF188-5B02-4B50-9F4D-C5CF749143B3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0952C-4795-4B82-A2B6-21071581D914}" type="pres">
      <dgm:prSet presAssocID="{1F1BF188-5B02-4B50-9F4D-C5CF749143B3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0E7ED-BB19-4B57-8A95-1586BEEC22C5}" type="presOf" srcId="{2DBC9E8F-A678-412A-B1C8-31D6D9429074}" destId="{8F340FC1-36A1-4DD1-978A-53118292D9BE}" srcOrd="0" destOrd="1" presId="urn:microsoft.com/office/officeart/2005/8/layout/vList6"/>
    <dgm:cxn modelId="{E856E651-CC60-4EBA-AED7-1364EDA360A4}" srcId="{5B180EFB-BC87-4782-B45E-5D653BA070EE}" destId="{2DBC9E8F-A678-412A-B1C8-31D6D9429074}" srcOrd="1" destOrd="0" parTransId="{621456C3-9E06-4238-95AB-E40C001EAE8D}" sibTransId="{F0C15A7F-A3FE-49C9-A171-26408529E085}"/>
    <dgm:cxn modelId="{4F192BC1-95A3-4654-A0F5-1883B15D5490}" srcId="{5B180EFB-BC87-4782-B45E-5D653BA070EE}" destId="{13883951-1193-4BCC-B59C-E08A338221ED}" srcOrd="0" destOrd="0" parTransId="{07830477-E2AD-4803-8BC2-80D6C9E1ED2B}" sibTransId="{02F0B3DE-6D3F-494E-AC81-0AD0361EE62F}"/>
    <dgm:cxn modelId="{85563BF2-881E-4429-9657-707E5F45301F}" type="presOf" srcId="{F4D94E91-81A2-440B-B511-6B6A191FF930}" destId="{A0712AF1-7D65-45FF-BB41-A37ED151FA69}" srcOrd="0" destOrd="0" presId="urn:microsoft.com/office/officeart/2005/8/layout/vList6"/>
    <dgm:cxn modelId="{D58B9043-70F0-4040-83C1-1F66C6A5A6D5}" type="presOf" srcId="{188EFFBC-90B2-4FAB-AF67-114B1288794E}" destId="{8BF3DA3F-0AE4-48F2-9417-8F68BDC0C7AB}" srcOrd="0" destOrd="0" presId="urn:microsoft.com/office/officeart/2005/8/layout/vList6"/>
    <dgm:cxn modelId="{08B9F0F2-4275-40E1-AA5F-A95C50C159EF}" type="presOf" srcId="{B4D9E80B-0C71-4E40-A067-78A2CEF37DCD}" destId="{B0B87A85-72A7-4573-845C-AE2A6628EB5F}" srcOrd="0" destOrd="0" presId="urn:microsoft.com/office/officeart/2005/8/layout/vList6"/>
    <dgm:cxn modelId="{3875506F-5B33-4875-B385-DAE56A8E86DD}" srcId="{B4D9E80B-0C71-4E40-A067-78A2CEF37DCD}" destId="{188EFFBC-90B2-4FAB-AF67-114B1288794E}" srcOrd="0" destOrd="0" parTransId="{81211C04-868D-4B22-B6CF-F14D9D8C0BEB}" sibTransId="{74DE08E4-230F-4E18-B56F-99BCB27C50F0}"/>
    <dgm:cxn modelId="{E5A40FEA-B786-4E8B-B5BE-D0A638FD1BE9}" srcId="{1F1BF188-5B02-4B50-9F4D-C5CF749143B3}" destId="{482809D4-83A7-46F7-8AF4-CA55A718152E}" srcOrd="2" destOrd="0" parTransId="{B61A5D7F-09F9-49F9-84C2-EDA2908BDD91}" sibTransId="{A01BCD16-B028-49A9-A1A6-0763365E28F5}"/>
    <dgm:cxn modelId="{48B0655D-6104-4798-86B4-423420C7FF27}" type="presOf" srcId="{31681B04-18D3-420A-AE00-CC3CA70BDAF1}" destId="{8F340FC1-36A1-4DD1-978A-53118292D9BE}" srcOrd="0" destOrd="2" presId="urn:microsoft.com/office/officeart/2005/8/layout/vList6"/>
    <dgm:cxn modelId="{13F4EDE5-56FE-4018-B9CE-B23389CA62EB}" type="presOf" srcId="{13883951-1193-4BCC-B59C-E08A338221ED}" destId="{8F340FC1-36A1-4DD1-978A-53118292D9BE}" srcOrd="0" destOrd="0" presId="urn:microsoft.com/office/officeart/2005/8/layout/vList6"/>
    <dgm:cxn modelId="{922C59F4-5857-434C-B3D4-E507F6EF8ED9}" type="presOf" srcId="{1F1BF188-5B02-4B50-9F4D-C5CF749143B3}" destId="{455F290C-5494-409A-B1AB-EFF13DD4D079}" srcOrd="0" destOrd="0" presId="urn:microsoft.com/office/officeart/2005/8/layout/vList6"/>
    <dgm:cxn modelId="{4526CB0A-D3CD-4572-B721-80E296045ED1}" srcId="{1F1BF188-5B02-4B50-9F4D-C5CF749143B3}" destId="{301F96DE-FB7E-4005-86EE-9D8F7135AB4D}" srcOrd="0" destOrd="0" parTransId="{F364601C-93C1-4190-865E-0F9059CC2D8E}" sibTransId="{7B073B5D-DCC6-40E7-8B51-176F72CE82AD}"/>
    <dgm:cxn modelId="{3A618596-FAD6-4712-8618-671468E17521}" type="presOf" srcId="{AA5F7497-6B18-4B84-B9AF-B91DD2EC156C}" destId="{A7E0952C-4795-4B82-A2B6-21071581D914}" srcOrd="0" destOrd="1" presId="urn:microsoft.com/office/officeart/2005/8/layout/vList6"/>
    <dgm:cxn modelId="{FDD8395E-9A5E-4799-9324-313E872CF822}" type="presOf" srcId="{301F96DE-FB7E-4005-86EE-9D8F7135AB4D}" destId="{A7E0952C-4795-4B82-A2B6-21071581D914}" srcOrd="0" destOrd="0" presId="urn:microsoft.com/office/officeart/2005/8/layout/vList6"/>
    <dgm:cxn modelId="{536150CD-2DE7-496E-82E6-F1E6899FCCDC}" type="presOf" srcId="{C6D71545-16FD-44CE-B426-66FB872B38E4}" destId="{A0712AF1-7D65-45FF-BB41-A37ED151FA69}" srcOrd="0" destOrd="1" presId="urn:microsoft.com/office/officeart/2005/8/layout/vList6"/>
    <dgm:cxn modelId="{B7C2BC10-C87C-49C1-9397-440FFF13499A}" srcId="{1F1BF188-5B02-4B50-9F4D-C5CF749143B3}" destId="{AA5F7497-6B18-4B84-B9AF-B91DD2EC156C}" srcOrd="1" destOrd="0" parTransId="{0737EA0D-0BDF-403B-A29B-558C12D864BD}" sibTransId="{5709A0ED-C55F-4EB4-A0A2-868A8A16DE45}"/>
    <dgm:cxn modelId="{C98B17B8-BA2E-40F0-A944-E8158F7FDF77}" srcId="{188EFFBC-90B2-4FAB-AF67-114B1288794E}" destId="{F4D94E91-81A2-440B-B511-6B6A191FF930}" srcOrd="0" destOrd="0" parTransId="{5501802A-116E-4F25-9437-164EF5AB05EC}" sibTransId="{C774295E-65F3-4EE8-8D0D-0D72C8B0E6BB}"/>
    <dgm:cxn modelId="{588FB6B8-2523-437A-88F3-0B7AA3539FCB}" type="presOf" srcId="{5B180EFB-BC87-4782-B45E-5D653BA070EE}" destId="{83C79F82-36DA-403A-867B-FBD7AE4669DA}" srcOrd="0" destOrd="0" presId="urn:microsoft.com/office/officeart/2005/8/layout/vList6"/>
    <dgm:cxn modelId="{D8139F19-BCFB-4EA5-95AE-EBA31D807659}" srcId="{B4D9E80B-0C71-4E40-A067-78A2CEF37DCD}" destId="{5B180EFB-BC87-4782-B45E-5D653BA070EE}" srcOrd="1" destOrd="0" parTransId="{872105CD-8687-4F69-8B0A-252806D8045A}" sibTransId="{48BC6764-E9B1-4E34-8D05-3A02C1EBF855}"/>
    <dgm:cxn modelId="{CF884377-7343-4182-9C56-4EC4ECF077C7}" srcId="{B4D9E80B-0C71-4E40-A067-78A2CEF37DCD}" destId="{1F1BF188-5B02-4B50-9F4D-C5CF749143B3}" srcOrd="2" destOrd="0" parTransId="{468B7AF9-32D0-494E-A976-AFAB5AFC34CC}" sibTransId="{0ABA54EB-9E6A-4A39-8530-09F1A89121D0}"/>
    <dgm:cxn modelId="{99A0F6D2-9CC0-4D4E-B75D-52E274292F24}" type="presOf" srcId="{482809D4-83A7-46F7-8AF4-CA55A718152E}" destId="{A7E0952C-4795-4B82-A2B6-21071581D914}" srcOrd="0" destOrd="2" presId="urn:microsoft.com/office/officeart/2005/8/layout/vList6"/>
    <dgm:cxn modelId="{28E635E8-C834-4535-A98C-65904E911D74}" srcId="{188EFFBC-90B2-4FAB-AF67-114B1288794E}" destId="{C6D71545-16FD-44CE-B426-66FB872B38E4}" srcOrd="1" destOrd="0" parTransId="{142E1A00-2BAB-42D2-A462-D510777756D8}" sibTransId="{40B8C365-7F9E-4D80-B83C-053F8C0C83DE}"/>
    <dgm:cxn modelId="{7804DC06-6C25-4A1F-BEB8-8794C08B4097}" srcId="{5B180EFB-BC87-4782-B45E-5D653BA070EE}" destId="{31681B04-18D3-420A-AE00-CC3CA70BDAF1}" srcOrd="2" destOrd="0" parTransId="{6E4A708B-4E95-4F79-B5E8-2D6A54C06C20}" sibTransId="{D307E799-1CBA-4426-BEBE-B1000312CE64}"/>
    <dgm:cxn modelId="{62D15838-5699-430D-B619-AE497B450CFA}" type="presParOf" srcId="{B0B87A85-72A7-4573-845C-AE2A6628EB5F}" destId="{E3F8641A-273D-44FC-B515-972258930DC3}" srcOrd="0" destOrd="0" presId="urn:microsoft.com/office/officeart/2005/8/layout/vList6"/>
    <dgm:cxn modelId="{BF9DA97B-531F-4F52-8539-0F505E143B0B}" type="presParOf" srcId="{E3F8641A-273D-44FC-B515-972258930DC3}" destId="{8BF3DA3F-0AE4-48F2-9417-8F68BDC0C7AB}" srcOrd="0" destOrd="0" presId="urn:microsoft.com/office/officeart/2005/8/layout/vList6"/>
    <dgm:cxn modelId="{E6747B28-2A32-4849-80B2-58DE3D8DE5B5}" type="presParOf" srcId="{E3F8641A-273D-44FC-B515-972258930DC3}" destId="{A0712AF1-7D65-45FF-BB41-A37ED151FA69}" srcOrd="1" destOrd="0" presId="urn:microsoft.com/office/officeart/2005/8/layout/vList6"/>
    <dgm:cxn modelId="{4EA6800C-7B64-4A86-AC4F-121D89C0DE3A}" type="presParOf" srcId="{B0B87A85-72A7-4573-845C-AE2A6628EB5F}" destId="{C250B35D-4163-43FE-B248-963EF925A72B}" srcOrd="1" destOrd="0" presId="urn:microsoft.com/office/officeart/2005/8/layout/vList6"/>
    <dgm:cxn modelId="{710BDBFE-5B23-407A-A832-71E3FA52C69A}" type="presParOf" srcId="{B0B87A85-72A7-4573-845C-AE2A6628EB5F}" destId="{667EEBEC-A5CC-419B-8808-AC551FDA4C3E}" srcOrd="2" destOrd="0" presId="urn:microsoft.com/office/officeart/2005/8/layout/vList6"/>
    <dgm:cxn modelId="{67B98B63-2C9F-46BA-8517-CBB44CFC752A}" type="presParOf" srcId="{667EEBEC-A5CC-419B-8808-AC551FDA4C3E}" destId="{83C79F82-36DA-403A-867B-FBD7AE4669DA}" srcOrd="0" destOrd="0" presId="urn:microsoft.com/office/officeart/2005/8/layout/vList6"/>
    <dgm:cxn modelId="{17807ECF-C2C7-4AC5-AE98-A11461B08751}" type="presParOf" srcId="{667EEBEC-A5CC-419B-8808-AC551FDA4C3E}" destId="{8F340FC1-36A1-4DD1-978A-53118292D9BE}" srcOrd="1" destOrd="0" presId="urn:microsoft.com/office/officeart/2005/8/layout/vList6"/>
    <dgm:cxn modelId="{61B77A17-190D-4550-AAF9-5D5CDF4853AF}" type="presParOf" srcId="{B0B87A85-72A7-4573-845C-AE2A6628EB5F}" destId="{ED92DE2A-A904-40C9-8264-232E32D86169}" srcOrd="3" destOrd="0" presId="urn:microsoft.com/office/officeart/2005/8/layout/vList6"/>
    <dgm:cxn modelId="{CD500043-F483-48FF-9C7B-5FC08E67422C}" type="presParOf" srcId="{B0B87A85-72A7-4573-845C-AE2A6628EB5F}" destId="{187F4D9E-8920-44AC-98F7-CAC476D8456A}" srcOrd="4" destOrd="0" presId="urn:microsoft.com/office/officeart/2005/8/layout/vList6"/>
    <dgm:cxn modelId="{B70B0530-ED85-4A08-9AF0-5DE70BE89ABC}" type="presParOf" srcId="{187F4D9E-8920-44AC-98F7-CAC476D8456A}" destId="{455F290C-5494-409A-B1AB-EFF13DD4D079}" srcOrd="0" destOrd="0" presId="urn:microsoft.com/office/officeart/2005/8/layout/vList6"/>
    <dgm:cxn modelId="{A2A596E5-DFA1-4360-8385-05E4A4657184}" type="presParOf" srcId="{187F4D9E-8920-44AC-98F7-CAC476D8456A}" destId="{A7E0952C-4795-4B82-A2B6-21071581D91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385FC-2BD8-4BD3-8A1B-A7E89FE959B7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2B8B55-358A-4F4C-A306-06EA229DD2CF}">
      <dgm:prSet phldrT="[Text]" custT="1"/>
      <dgm:spPr/>
      <dgm:t>
        <a:bodyPr/>
        <a:lstStyle/>
        <a:p>
          <a:endParaRPr lang="en-US" sz="1800" dirty="0"/>
        </a:p>
      </dgm:t>
    </dgm:pt>
    <dgm:pt modelId="{D8558AC9-5BFB-4F96-A439-948194C2D92A}" type="parTrans" cxnId="{A92A1B6B-BB47-4BE9-85CA-B59AD33F969B}">
      <dgm:prSet/>
      <dgm:spPr/>
      <dgm:t>
        <a:bodyPr/>
        <a:lstStyle/>
        <a:p>
          <a:endParaRPr lang="en-US"/>
        </a:p>
      </dgm:t>
    </dgm:pt>
    <dgm:pt modelId="{7176EBDA-1E6F-4A76-9F9B-597E786BAE67}" type="sibTrans" cxnId="{A92A1B6B-BB47-4BE9-85CA-B59AD33F969B}">
      <dgm:prSet/>
      <dgm:spPr/>
      <dgm:t>
        <a:bodyPr/>
        <a:lstStyle/>
        <a:p>
          <a:endParaRPr lang="en-US"/>
        </a:p>
      </dgm:t>
    </dgm:pt>
    <dgm:pt modelId="{5709ED3A-DA7A-400C-B789-6A786914A747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standard of 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Care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“End of life care”.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307B7100-3DF0-416F-B447-AA7E0AD92F0F}" type="parTrans" cxnId="{2979784E-DA9E-4F2A-B2E8-97F83684E9F1}">
      <dgm:prSet/>
      <dgm:spPr/>
      <dgm:t>
        <a:bodyPr/>
        <a:lstStyle/>
        <a:p>
          <a:endParaRPr lang="en-US"/>
        </a:p>
      </dgm:t>
    </dgm:pt>
    <dgm:pt modelId="{601563D1-DFDF-4D3F-889E-79B70A200DA7}" type="sibTrans" cxnId="{2979784E-DA9E-4F2A-B2E8-97F83684E9F1}">
      <dgm:prSet/>
      <dgm:spPr/>
      <dgm:t>
        <a:bodyPr/>
        <a:lstStyle/>
        <a:p>
          <a:endParaRPr lang="en-US"/>
        </a:p>
      </dgm:t>
    </dgm:pt>
    <dgm:pt modelId="{2CB05767-0C06-4185-89D1-CEAAF59E8835}">
      <dgm:prSet phldrT="[Text]" custT="1"/>
      <dgm:spPr/>
      <dgm:t>
        <a:bodyPr/>
        <a:lstStyle/>
        <a:p>
          <a:r>
            <a:rPr lang="en-US" sz="1800" b="0" dirty="0" smtClean="0">
              <a:latin typeface="Arial" pitchFamily="34" charset="0"/>
              <a:cs typeface="Arial" pitchFamily="34" charset="0"/>
            </a:rPr>
            <a:t>Empirical evidence from direct experience.</a:t>
          </a:r>
          <a:endParaRPr lang="en-US" sz="1800" b="0" dirty="0">
            <a:latin typeface="Arial" pitchFamily="34" charset="0"/>
            <a:cs typeface="Arial" pitchFamily="34" charset="0"/>
          </a:endParaRPr>
        </a:p>
      </dgm:t>
    </dgm:pt>
    <dgm:pt modelId="{0EE78D18-5841-4655-8F0D-6790F4566308}" type="parTrans" cxnId="{0F34E5C0-93EE-42F4-91A5-A3F6314D606F}">
      <dgm:prSet/>
      <dgm:spPr/>
      <dgm:t>
        <a:bodyPr/>
        <a:lstStyle/>
        <a:p>
          <a:endParaRPr lang="en-US"/>
        </a:p>
      </dgm:t>
    </dgm:pt>
    <dgm:pt modelId="{870DA2F3-A5C5-4B3C-BA99-1C89F894E7B7}" type="sibTrans" cxnId="{0F34E5C0-93EE-42F4-91A5-A3F6314D606F}">
      <dgm:prSet/>
      <dgm:spPr/>
      <dgm:t>
        <a:bodyPr/>
        <a:lstStyle/>
        <a:p>
          <a:endParaRPr lang="en-US"/>
        </a:p>
      </dgm:t>
    </dgm:pt>
    <dgm:pt modelId="{BB43AF0C-8516-413C-A417-B7F344C826F7}">
      <dgm:prSet phldrT="[Text]" custT="1"/>
      <dgm:spPr/>
      <dgm:t>
        <a:bodyPr/>
        <a:lstStyle/>
        <a:p>
          <a:r>
            <a:rPr lang="en-US" sz="1800" dirty="0" smtClean="0"/>
            <a:t>Evidence based</a:t>
          </a:r>
          <a:r>
            <a:rPr lang="en-US" sz="1000" dirty="0" smtClean="0"/>
            <a:t>.</a:t>
          </a:r>
          <a:endParaRPr lang="en-US" sz="1000" dirty="0"/>
        </a:p>
      </dgm:t>
    </dgm:pt>
    <dgm:pt modelId="{BDD8C83C-ABEE-441C-8A2D-C568342A3C00}" type="parTrans" cxnId="{7E104757-08DD-4304-962A-C0C4315DE8E8}">
      <dgm:prSet/>
      <dgm:spPr/>
      <dgm:t>
        <a:bodyPr/>
        <a:lstStyle/>
        <a:p>
          <a:endParaRPr lang="en-US"/>
        </a:p>
      </dgm:t>
    </dgm:pt>
    <dgm:pt modelId="{242189E0-B441-4CCB-B2BD-C434DCFFD706}" type="sibTrans" cxnId="{7E104757-08DD-4304-962A-C0C4315DE8E8}">
      <dgm:prSet/>
      <dgm:spPr/>
      <dgm:t>
        <a:bodyPr/>
        <a:lstStyle/>
        <a:p>
          <a:endParaRPr lang="en-US"/>
        </a:p>
      </dgm:t>
    </dgm:pt>
    <dgm:pt modelId="{3F433137-D120-4FD2-86F6-84BF82B362DC}">
      <dgm:prSet phldrT="[Text]" custT="1"/>
      <dgm:spPr/>
      <dgm:t>
        <a:bodyPr/>
        <a:lstStyle/>
        <a:p>
          <a:r>
            <a:rPr lang="en-US" sz="1800" dirty="0" smtClean="0"/>
            <a:t>Theoretical underpinning </a:t>
          </a:r>
          <a:endParaRPr lang="en-US" sz="1800" dirty="0"/>
        </a:p>
      </dgm:t>
    </dgm:pt>
    <dgm:pt modelId="{09FB7143-2CDB-4866-9872-E38D14142C95}" type="parTrans" cxnId="{9F10BF71-84CA-48CA-BFD6-A637E1B50060}">
      <dgm:prSet/>
      <dgm:spPr/>
      <dgm:t>
        <a:bodyPr/>
        <a:lstStyle/>
        <a:p>
          <a:endParaRPr lang="en-US"/>
        </a:p>
      </dgm:t>
    </dgm:pt>
    <dgm:pt modelId="{E291D5AD-E197-4B9E-BFE2-E20753902B60}" type="sibTrans" cxnId="{9F10BF71-84CA-48CA-BFD6-A637E1B50060}">
      <dgm:prSet/>
      <dgm:spPr/>
      <dgm:t>
        <a:bodyPr/>
        <a:lstStyle/>
        <a:p>
          <a:endParaRPr lang="en-US"/>
        </a:p>
      </dgm:t>
    </dgm:pt>
    <dgm:pt modelId="{00832F56-A11C-4427-8AE7-609A03D0FA47}">
      <dgm:prSet phldrT="[Text]" custT="1"/>
      <dgm:spPr/>
      <dgm:t>
        <a:bodyPr/>
        <a:lstStyle/>
        <a:p>
          <a:pPr algn="ctr"/>
          <a:r>
            <a:rPr lang="en-US" sz="1400" dirty="0" smtClean="0"/>
            <a:t>   </a:t>
          </a:r>
          <a:r>
            <a:rPr lang="en-US" sz="1600" dirty="0" smtClean="0"/>
            <a:t>  </a:t>
          </a:r>
          <a:r>
            <a:rPr lang="en-US" sz="1600" dirty="0" err="1" smtClean="0"/>
            <a:t>Donabedian’s</a:t>
          </a:r>
          <a:r>
            <a:rPr lang="en-US" sz="1600" dirty="0" smtClean="0"/>
            <a:t> model (general system theory) </a:t>
          </a:r>
          <a:endParaRPr lang="en-US" sz="1600" dirty="0"/>
        </a:p>
      </dgm:t>
    </dgm:pt>
    <dgm:pt modelId="{37234582-CC5C-4153-A2B0-F3832B765F79}" type="parTrans" cxnId="{1EBF6416-6975-4250-9776-AF1A8CAD4983}">
      <dgm:prSet/>
      <dgm:spPr/>
      <dgm:t>
        <a:bodyPr/>
        <a:lstStyle/>
        <a:p>
          <a:endParaRPr lang="en-US"/>
        </a:p>
      </dgm:t>
    </dgm:pt>
    <dgm:pt modelId="{242833E0-3F48-4904-8A48-88273467AF14}" type="sibTrans" cxnId="{1EBF6416-6975-4250-9776-AF1A8CAD4983}">
      <dgm:prSet/>
      <dgm:spPr/>
      <dgm:t>
        <a:bodyPr/>
        <a:lstStyle/>
        <a:p>
          <a:endParaRPr lang="en-US"/>
        </a:p>
      </dgm:t>
    </dgm:pt>
    <dgm:pt modelId="{74013B48-7CC0-4479-BCA6-2FD9213E65D5}">
      <dgm:prSet phldrT="[Text]" custT="1"/>
      <dgm:spPr/>
      <dgm:t>
        <a:bodyPr/>
        <a:lstStyle/>
        <a:p>
          <a:pPr algn="ctr"/>
          <a:r>
            <a:rPr lang="en-US" sz="1600" dirty="0" smtClean="0"/>
            <a:t>Preference theory of Brandt</a:t>
          </a:r>
          <a:endParaRPr lang="en-US" sz="1600" dirty="0"/>
        </a:p>
      </dgm:t>
    </dgm:pt>
    <dgm:pt modelId="{F1695C49-0043-4ABF-B731-FE32E4649B25}" type="parTrans" cxnId="{080EF1E0-A04B-4A90-8866-3AB621B4035C}">
      <dgm:prSet/>
      <dgm:spPr/>
      <dgm:t>
        <a:bodyPr/>
        <a:lstStyle/>
        <a:p>
          <a:endParaRPr lang="en-US"/>
        </a:p>
      </dgm:t>
    </dgm:pt>
    <dgm:pt modelId="{6206C345-2DCD-43A3-9718-26CB0C83A3C3}" type="sibTrans" cxnId="{080EF1E0-A04B-4A90-8866-3AB621B4035C}">
      <dgm:prSet/>
      <dgm:spPr/>
      <dgm:t>
        <a:bodyPr/>
        <a:lstStyle/>
        <a:p>
          <a:endParaRPr lang="en-US"/>
        </a:p>
      </dgm:t>
    </dgm:pt>
    <dgm:pt modelId="{3B5EB3BC-22D0-41A8-B0C8-9E1CB6C85CCA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Peaceful end of life 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DFB2F364-1DE9-4625-BA4D-D0762F60DA0D}" type="parTrans" cxnId="{B4C29EED-97E8-4469-8A7E-58B83A60B295}">
      <dgm:prSet/>
      <dgm:spPr/>
      <dgm:t>
        <a:bodyPr/>
        <a:lstStyle/>
        <a:p>
          <a:endParaRPr lang="en-US"/>
        </a:p>
      </dgm:t>
    </dgm:pt>
    <dgm:pt modelId="{AE47E9BD-4E52-4CBF-B6AB-600ACC24E6E4}" type="sibTrans" cxnId="{B4C29EED-97E8-4469-8A7E-58B83A60B295}">
      <dgm:prSet/>
      <dgm:spPr/>
      <dgm:t>
        <a:bodyPr/>
        <a:lstStyle/>
        <a:p>
          <a:endParaRPr lang="en-US"/>
        </a:p>
      </dgm:t>
    </dgm:pt>
    <dgm:pt modelId="{526817C4-F820-4EFE-8192-103E68010B06}">
      <dgm:prSet phldrT="[Text]"/>
      <dgm:spPr/>
      <dgm:t>
        <a:bodyPr/>
        <a:lstStyle/>
        <a:p>
          <a:r>
            <a:rPr lang="en-US" i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i="1" dirty="0" err="1" smtClean="0">
              <a:latin typeface="Times New Roman" pitchFamily="18" charset="0"/>
              <a:cs typeface="Times New Roman" pitchFamily="18" charset="0"/>
            </a:rPr>
            <a:t>Alligood</a:t>
          </a:r>
          <a:r>
            <a:rPr lang="en-US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i="1" dirty="0" err="1" smtClean="0">
              <a:latin typeface="Times New Roman" pitchFamily="18" charset="0"/>
              <a:cs typeface="Times New Roman" pitchFamily="18" charset="0"/>
            </a:rPr>
            <a:t>Tomey</a:t>
          </a:r>
          <a:r>
            <a:rPr lang="en-US" i="1" dirty="0" smtClean="0">
              <a:latin typeface="Times New Roman" pitchFamily="18" charset="0"/>
              <a:cs typeface="Times New Roman" pitchFamily="18" charset="0"/>
            </a:rPr>
            <a:t>, 2010)</a:t>
          </a:r>
          <a:endParaRPr lang="en-US" i="1" dirty="0"/>
        </a:p>
      </dgm:t>
    </dgm:pt>
    <dgm:pt modelId="{42984313-FD5F-402B-84DF-EB09F0AF97D8}" type="sibTrans" cxnId="{1921952A-7FE7-400E-AA7E-A8C6E71240D0}">
      <dgm:prSet/>
      <dgm:spPr/>
      <dgm:t>
        <a:bodyPr/>
        <a:lstStyle/>
        <a:p>
          <a:endParaRPr lang="en-US"/>
        </a:p>
      </dgm:t>
    </dgm:pt>
    <dgm:pt modelId="{5017CF05-553E-454C-8307-C481E3D2FA96}" type="parTrans" cxnId="{1921952A-7FE7-400E-AA7E-A8C6E71240D0}">
      <dgm:prSet/>
      <dgm:spPr/>
      <dgm:t>
        <a:bodyPr/>
        <a:lstStyle/>
        <a:p>
          <a:endParaRPr lang="en-US"/>
        </a:p>
      </dgm:t>
    </dgm:pt>
    <dgm:pt modelId="{1D18FB8B-35D1-49F9-BCEE-EAADD8C1A2C3}">
      <dgm:prSet/>
      <dgm:spPr/>
      <dgm:t>
        <a:bodyPr/>
        <a:lstStyle/>
        <a:p>
          <a:endParaRPr lang="en-US"/>
        </a:p>
      </dgm:t>
    </dgm:pt>
    <dgm:pt modelId="{2AD808CD-FE8F-4C38-8EF9-B2FBA11B0DFA}" type="parTrans" cxnId="{492248A0-86F6-459A-BFB2-0B512C45FE37}">
      <dgm:prSet/>
      <dgm:spPr/>
      <dgm:t>
        <a:bodyPr/>
        <a:lstStyle/>
        <a:p>
          <a:endParaRPr lang="en-US"/>
        </a:p>
      </dgm:t>
    </dgm:pt>
    <dgm:pt modelId="{6AA4E196-80F8-4855-AE0A-62FDCDD5AE0D}" type="sibTrans" cxnId="{492248A0-86F6-459A-BFB2-0B512C45FE37}">
      <dgm:prSet/>
      <dgm:spPr/>
      <dgm:t>
        <a:bodyPr/>
        <a:lstStyle/>
        <a:p>
          <a:endParaRPr lang="en-US"/>
        </a:p>
      </dgm:t>
    </dgm:pt>
    <dgm:pt modelId="{85D87120-4CA4-4785-8B13-61F8B90189FC}" type="pres">
      <dgm:prSet presAssocID="{C95385FC-2BD8-4BD3-8A1B-A7E89FE959B7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3D7DC0E-5507-490D-8017-B93D1ACDB48D}" type="pres">
      <dgm:prSet presAssocID="{C95385FC-2BD8-4BD3-8A1B-A7E89FE959B7}" presName="arc1" presStyleLbl="node1" presStyleIdx="0" presStyleCnt="4" custScaleY="132798"/>
      <dgm:spPr/>
    </dgm:pt>
    <dgm:pt modelId="{09BD032D-5746-4632-BC83-47FED5F9CF4C}" type="pres">
      <dgm:prSet presAssocID="{C95385FC-2BD8-4BD3-8A1B-A7E89FE959B7}" presName="arc3" presStyleLbl="node1" presStyleIdx="1" presStyleCnt="4" custScaleX="101499" custScaleY="107662"/>
      <dgm:spPr/>
    </dgm:pt>
    <dgm:pt modelId="{2388E1AD-A655-4EB1-B1B5-988B15E1FA1B}" type="pres">
      <dgm:prSet presAssocID="{C95385FC-2BD8-4BD3-8A1B-A7E89FE959B7}" presName="parentText2" presStyleLbl="revTx" presStyleIdx="0" presStyleCnt="3" custScaleX="153142" custLinFactY="-211999" custLinFactNeighborX="11612" custLinFactNeighborY="-300000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38292-078C-45A8-A980-DF6C335AD23B}" type="pres">
      <dgm:prSet presAssocID="{C95385FC-2BD8-4BD3-8A1B-A7E89FE959B7}" presName="arc2" presStyleLbl="node1" presStyleIdx="2" presStyleCnt="4" custScaleX="102095" custScaleY="116391" custLinFactNeighborX="26452" custLinFactNeighborY="1455"/>
      <dgm:spPr/>
    </dgm:pt>
    <dgm:pt modelId="{C2F885D4-489D-4550-B949-FEC4054DBBDB}" type="pres">
      <dgm:prSet presAssocID="{C95385FC-2BD8-4BD3-8A1B-A7E89FE959B7}" presName="arc4" presStyleLbl="node1" presStyleIdx="3" presStyleCnt="4" custLinFactNeighborX="26184" custLinFactNeighborY="1988"/>
      <dgm:spPr/>
    </dgm:pt>
    <dgm:pt modelId="{5BABD787-5691-4247-AC15-3E818A423468}" type="pres">
      <dgm:prSet presAssocID="{C95385FC-2BD8-4BD3-8A1B-A7E89FE959B7}" presName="parentText3" presStyleLbl="revTx" presStyleIdx="1" presStyleCnt="3" custLinFactY="18253" custLinFactNeighborX="16142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29859-EAA0-48C5-8564-A9C9F9065FD8}" type="pres">
      <dgm:prSet presAssocID="{C95385FC-2BD8-4BD3-8A1B-A7E89FE959B7}" presName="middleComposite" presStyleCnt="0"/>
      <dgm:spPr/>
    </dgm:pt>
    <dgm:pt modelId="{F8C2C192-617D-4731-AC1E-3DFC48E8A131}" type="pres">
      <dgm:prSet presAssocID="{00832F56-A11C-4427-8AE7-609A03D0FA47}" presName="circ1" presStyleLbl="vennNode1" presStyleIdx="0" presStyleCnt="8" custScaleX="227494" custScaleY="113245" custLinFactNeighborX="64419" custLinFactNeighborY="-51453"/>
      <dgm:spPr/>
      <dgm:t>
        <a:bodyPr/>
        <a:lstStyle/>
        <a:p>
          <a:endParaRPr lang="en-US"/>
        </a:p>
      </dgm:t>
    </dgm:pt>
    <dgm:pt modelId="{D44777D8-4A81-422C-ACAD-E94414A34A90}" type="pres">
      <dgm:prSet presAssocID="{00832F56-A11C-4427-8AE7-609A03D0FA47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8E0E2F5-1CF8-48AB-8E96-2A0D4E4EC310}" type="pres">
      <dgm:prSet presAssocID="{74013B48-7CC0-4479-BCA6-2FD9213E65D5}" presName="circ2" presStyleLbl="vennNode1" presStyleIdx="1" presStyleCnt="8" custScaleX="221009" custScaleY="100000" custLinFactNeighborX="-10638" custLinFactNeighborY="43326"/>
      <dgm:spPr/>
      <dgm:t>
        <a:bodyPr/>
        <a:lstStyle/>
        <a:p>
          <a:endParaRPr lang="en-US"/>
        </a:p>
      </dgm:t>
    </dgm:pt>
    <dgm:pt modelId="{A7ABAA4A-64A1-4C03-BECD-DF497B09A44C}" type="pres">
      <dgm:prSet presAssocID="{74013B48-7CC0-4479-BCA6-2FD9213E65D5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8A61A48-AF03-4656-9DB8-65334BD9BD66}" type="pres">
      <dgm:prSet presAssocID="{C95385FC-2BD8-4BD3-8A1B-A7E89FE959B7}" presName="leftComposite" presStyleCnt="0"/>
      <dgm:spPr/>
    </dgm:pt>
    <dgm:pt modelId="{86B78BD9-38DD-4134-8C43-135285239F08}" type="pres">
      <dgm:prSet presAssocID="{5709ED3A-DA7A-400C-B789-6A786914A747}" presName="childText1_1" presStyleLbl="vennNode1" presStyleIdx="2" presStyleCnt="8" custScaleX="233674" custScaleY="155717" custLinFactNeighborX="-14763" custLinFactNeighborY="-606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261CC37-2075-4E33-89DF-4375FFE4C67A}" type="pres">
      <dgm:prSet presAssocID="{5709ED3A-DA7A-400C-B789-6A786914A747}" presName="ellipse1" presStyleLbl="vennNode1" presStyleIdx="3" presStyleCnt="8"/>
      <dgm:spPr/>
    </dgm:pt>
    <dgm:pt modelId="{C0E684CB-E3E7-40C4-81F8-B22C7F79FA2F}" type="pres">
      <dgm:prSet presAssocID="{5709ED3A-DA7A-400C-B789-6A786914A747}" presName="ellipse2" presStyleLbl="vennNode1" presStyleIdx="4" presStyleCnt="8"/>
      <dgm:spPr/>
    </dgm:pt>
    <dgm:pt modelId="{54E55D5B-9693-4E8D-A488-78678A2752A5}" type="pres">
      <dgm:prSet presAssocID="{2CB05767-0C06-4185-89D1-CEAAF59E8835}" presName="childText1_2" presStyleLbl="vennNode1" presStyleIdx="5" presStyleCnt="8" custScaleX="234375" custScaleY="156122" custLinFactNeighborX="-29349" custLinFactNeighborY="-994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E2285D-83F3-4539-8529-F7D35499464F}" type="pres">
      <dgm:prSet presAssocID="{2CB05767-0C06-4185-89D1-CEAAF59E8835}" presName="ellipse3" presStyleLbl="vennNode1" presStyleIdx="6" presStyleCnt="8"/>
      <dgm:spPr/>
    </dgm:pt>
    <dgm:pt modelId="{ECAED9FD-DCE9-4164-9B53-AD746A3C330B}" type="pres">
      <dgm:prSet presAssocID="{BB43AF0C-8516-413C-A417-B7F344C826F7}" presName="childText1_3" presStyleLbl="vennNode1" presStyleIdx="7" presStyleCnt="8" custScaleX="230460" custScaleY="152027" custLinFactNeighborX="-8969" custLinFactNeighborY="4106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3D514B8-40E0-4233-899E-0E0709A596B6}" type="pres">
      <dgm:prSet presAssocID="{C95385FC-2BD8-4BD3-8A1B-A7E89FE959B7}" presName="rightChild" presStyleLbl="node2" presStyleIdx="0" presStyleCnt="1" custScaleX="119211" custLinFactNeighborX="54045" custLinFactNeighborY="289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789A0A2-26CF-4564-8CA2-40E39DE26B54}" type="pres">
      <dgm:prSet presAssocID="{C95385FC-2BD8-4BD3-8A1B-A7E89FE959B7}" presName="parentText1" presStyleLbl="revTx" presStyleIdx="2" presStyleCnt="3" custLinFactY="-300000" custLinFactNeighborX="-14787" custLinFactNeighborY="-300235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E48CA1-8D2E-4E4D-8AD8-F4F0E04DEE71}" type="presOf" srcId="{3B5EB3BC-22D0-41A8-B0C8-9E1CB6C85CCA}" destId="{A3D514B8-40E0-4233-899E-0E0709A596B6}" srcOrd="0" destOrd="0" presId="urn:microsoft.com/office/officeart/2009/3/layout/PhasedProcess"/>
    <dgm:cxn modelId="{1EBF6416-6975-4250-9776-AF1A8CAD4983}" srcId="{3F433137-D120-4FD2-86F6-84BF82B362DC}" destId="{00832F56-A11C-4427-8AE7-609A03D0FA47}" srcOrd="0" destOrd="0" parTransId="{37234582-CC5C-4153-A2B0-F3832B765F79}" sibTransId="{242833E0-3F48-4904-8A48-88273467AF14}"/>
    <dgm:cxn modelId="{68FA7C01-61CF-4E53-BF45-61B4BA8BBBEB}" type="presOf" srcId="{00832F56-A11C-4427-8AE7-609A03D0FA47}" destId="{D44777D8-4A81-422C-ACAD-E94414A34A90}" srcOrd="1" destOrd="0" presId="urn:microsoft.com/office/officeart/2009/3/layout/PhasedProcess"/>
    <dgm:cxn modelId="{090DB8BA-8A64-4BC4-97BA-BF2F53BA9B68}" type="presOf" srcId="{5709ED3A-DA7A-400C-B789-6A786914A747}" destId="{86B78BD9-38DD-4134-8C43-135285239F08}" srcOrd="0" destOrd="0" presId="urn:microsoft.com/office/officeart/2009/3/layout/PhasedProcess"/>
    <dgm:cxn modelId="{1F6AAD91-2D1B-4D54-9590-FE2098986426}" type="presOf" srcId="{00832F56-A11C-4427-8AE7-609A03D0FA47}" destId="{F8C2C192-617D-4731-AC1E-3DFC48E8A131}" srcOrd="0" destOrd="0" presId="urn:microsoft.com/office/officeart/2009/3/layout/PhasedProcess"/>
    <dgm:cxn modelId="{961ECCAE-123C-47B7-BB9F-5A8F682D2A8C}" type="presOf" srcId="{C95385FC-2BD8-4BD3-8A1B-A7E89FE959B7}" destId="{85D87120-4CA4-4785-8B13-61F8B90189FC}" srcOrd="0" destOrd="0" presId="urn:microsoft.com/office/officeart/2009/3/layout/PhasedProcess"/>
    <dgm:cxn modelId="{1921952A-7FE7-400E-AA7E-A8C6E71240D0}" srcId="{C95385FC-2BD8-4BD3-8A1B-A7E89FE959B7}" destId="{526817C4-F820-4EFE-8192-103E68010B06}" srcOrd="2" destOrd="0" parTransId="{5017CF05-553E-454C-8307-C481E3D2FA96}" sibTransId="{42984313-FD5F-402B-84DF-EB09F0AF97D8}"/>
    <dgm:cxn modelId="{73331458-E1D0-40A4-A57D-EEA90CC9A2D5}" type="presOf" srcId="{3F433137-D120-4FD2-86F6-84BF82B362DC}" destId="{2388E1AD-A655-4EB1-B1B5-988B15E1FA1B}" srcOrd="0" destOrd="0" presId="urn:microsoft.com/office/officeart/2009/3/layout/PhasedProcess"/>
    <dgm:cxn modelId="{1D353FA9-DEB2-4AFB-BA39-5C6F28EDA006}" type="presOf" srcId="{BB43AF0C-8516-413C-A417-B7F344C826F7}" destId="{ECAED9FD-DCE9-4164-9B53-AD746A3C330B}" srcOrd="0" destOrd="0" presId="urn:microsoft.com/office/officeart/2009/3/layout/PhasedProcess"/>
    <dgm:cxn modelId="{CD4969FB-160B-4A1F-9C84-C28F315B607E}" type="presOf" srcId="{3B2B8B55-358A-4F4C-A306-06EA229DD2CF}" destId="{4789A0A2-26CF-4564-8CA2-40E39DE26B54}" srcOrd="0" destOrd="0" presId="urn:microsoft.com/office/officeart/2009/3/layout/PhasedProcess"/>
    <dgm:cxn modelId="{8EB273FB-34DD-448A-A11D-A57A5B34C03C}" type="presOf" srcId="{526817C4-F820-4EFE-8192-103E68010B06}" destId="{5BABD787-5691-4247-AC15-3E818A423468}" srcOrd="0" destOrd="0" presId="urn:microsoft.com/office/officeart/2009/3/layout/PhasedProcess"/>
    <dgm:cxn modelId="{9F10BF71-84CA-48CA-BFD6-A637E1B50060}" srcId="{C95385FC-2BD8-4BD3-8A1B-A7E89FE959B7}" destId="{3F433137-D120-4FD2-86F6-84BF82B362DC}" srcOrd="1" destOrd="0" parTransId="{09FB7143-2CDB-4866-9872-E38D14142C95}" sibTransId="{E291D5AD-E197-4B9E-BFE2-E20753902B60}"/>
    <dgm:cxn modelId="{A92A1B6B-BB47-4BE9-85CA-B59AD33F969B}" srcId="{C95385FC-2BD8-4BD3-8A1B-A7E89FE959B7}" destId="{3B2B8B55-358A-4F4C-A306-06EA229DD2CF}" srcOrd="0" destOrd="0" parTransId="{D8558AC9-5BFB-4F96-A439-948194C2D92A}" sibTransId="{7176EBDA-1E6F-4A76-9F9B-597E786BAE67}"/>
    <dgm:cxn modelId="{B4C29EED-97E8-4469-8A7E-58B83A60B295}" srcId="{526817C4-F820-4EFE-8192-103E68010B06}" destId="{3B5EB3BC-22D0-41A8-B0C8-9E1CB6C85CCA}" srcOrd="0" destOrd="0" parTransId="{DFB2F364-1DE9-4625-BA4D-D0762F60DA0D}" sibTransId="{AE47E9BD-4E52-4CBF-B6AB-600ACC24E6E4}"/>
    <dgm:cxn modelId="{7E104757-08DD-4304-962A-C0C4315DE8E8}" srcId="{3B2B8B55-358A-4F4C-A306-06EA229DD2CF}" destId="{BB43AF0C-8516-413C-A417-B7F344C826F7}" srcOrd="2" destOrd="0" parTransId="{BDD8C83C-ABEE-441C-8A2D-C568342A3C00}" sibTransId="{242189E0-B441-4CCB-B2BD-C434DCFFD706}"/>
    <dgm:cxn modelId="{8625EAB3-F58B-49A4-870B-9D6B1E44F936}" type="presOf" srcId="{2CB05767-0C06-4185-89D1-CEAAF59E8835}" destId="{54E55D5B-9693-4E8D-A488-78678A2752A5}" srcOrd="0" destOrd="0" presId="urn:microsoft.com/office/officeart/2009/3/layout/PhasedProcess"/>
    <dgm:cxn modelId="{080EF1E0-A04B-4A90-8866-3AB621B4035C}" srcId="{3F433137-D120-4FD2-86F6-84BF82B362DC}" destId="{74013B48-7CC0-4479-BCA6-2FD9213E65D5}" srcOrd="1" destOrd="0" parTransId="{F1695C49-0043-4ABF-B731-FE32E4649B25}" sibTransId="{6206C345-2DCD-43A3-9718-26CB0C83A3C3}"/>
    <dgm:cxn modelId="{2979784E-DA9E-4F2A-B2E8-97F83684E9F1}" srcId="{3B2B8B55-358A-4F4C-A306-06EA229DD2CF}" destId="{5709ED3A-DA7A-400C-B789-6A786914A747}" srcOrd="0" destOrd="0" parTransId="{307B7100-3DF0-416F-B447-AA7E0AD92F0F}" sibTransId="{601563D1-DFDF-4D3F-889E-79B70A200DA7}"/>
    <dgm:cxn modelId="{0F34E5C0-93EE-42F4-91A5-A3F6314D606F}" srcId="{3B2B8B55-358A-4F4C-A306-06EA229DD2CF}" destId="{2CB05767-0C06-4185-89D1-CEAAF59E8835}" srcOrd="1" destOrd="0" parTransId="{0EE78D18-5841-4655-8F0D-6790F4566308}" sibTransId="{870DA2F3-A5C5-4B3C-BA99-1C89F894E7B7}"/>
    <dgm:cxn modelId="{4213963E-FA2E-4B6B-B1D0-335BA887090C}" type="presOf" srcId="{74013B48-7CC0-4479-BCA6-2FD9213E65D5}" destId="{A7ABAA4A-64A1-4C03-BECD-DF497B09A44C}" srcOrd="1" destOrd="0" presId="urn:microsoft.com/office/officeart/2009/3/layout/PhasedProcess"/>
    <dgm:cxn modelId="{492248A0-86F6-459A-BFB2-0B512C45FE37}" srcId="{C95385FC-2BD8-4BD3-8A1B-A7E89FE959B7}" destId="{1D18FB8B-35D1-49F9-BCEE-EAADD8C1A2C3}" srcOrd="3" destOrd="0" parTransId="{2AD808CD-FE8F-4C38-8EF9-B2FBA11B0DFA}" sibTransId="{6AA4E196-80F8-4855-AE0A-62FDCDD5AE0D}"/>
    <dgm:cxn modelId="{F362B43E-70D2-43B6-82BA-84D732974BD3}" type="presOf" srcId="{74013B48-7CC0-4479-BCA6-2FD9213E65D5}" destId="{C8E0E2F5-1CF8-48AB-8E96-2A0D4E4EC310}" srcOrd="0" destOrd="0" presId="urn:microsoft.com/office/officeart/2009/3/layout/PhasedProcess"/>
    <dgm:cxn modelId="{17FE2510-B116-43C9-8E30-3BCF3A9AE7EB}" type="presParOf" srcId="{85D87120-4CA4-4785-8B13-61F8B90189FC}" destId="{A3D7DC0E-5507-490D-8017-B93D1ACDB48D}" srcOrd="0" destOrd="0" presId="urn:microsoft.com/office/officeart/2009/3/layout/PhasedProcess"/>
    <dgm:cxn modelId="{68C44E50-D6F1-41F8-AC54-C1EFC668F8AA}" type="presParOf" srcId="{85D87120-4CA4-4785-8B13-61F8B90189FC}" destId="{09BD032D-5746-4632-BC83-47FED5F9CF4C}" srcOrd="1" destOrd="0" presId="urn:microsoft.com/office/officeart/2009/3/layout/PhasedProcess"/>
    <dgm:cxn modelId="{44A942FC-849A-46DC-882E-E897F084BA53}" type="presParOf" srcId="{85D87120-4CA4-4785-8B13-61F8B90189FC}" destId="{2388E1AD-A655-4EB1-B1B5-988B15E1FA1B}" srcOrd="2" destOrd="0" presId="urn:microsoft.com/office/officeart/2009/3/layout/PhasedProcess"/>
    <dgm:cxn modelId="{DE55433A-DDAD-4D03-B7F2-38261326C4C9}" type="presParOf" srcId="{85D87120-4CA4-4785-8B13-61F8B90189FC}" destId="{79938292-078C-45A8-A980-DF6C335AD23B}" srcOrd="3" destOrd="0" presId="urn:microsoft.com/office/officeart/2009/3/layout/PhasedProcess"/>
    <dgm:cxn modelId="{1CB27A31-F0D9-413F-B0E5-79C8ABF8AD5E}" type="presParOf" srcId="{85D87120-4CA4-4785-8B13-61F8B90189FC}" destId="{C2F885D4-489D-4550-B949-FEC4054DBBDB}" srcOrd="4" destOrd="0" presId="urn:microsoft.com/office/officeart/2009/3/layout/PhasedProcess"/>
    <dgm:cxn modelId="{865B9C8C-AA60-43F0-8229-ABD4E0A6C7A6}" type="presParOf" srcId="{85D87120-4CA4-4785-8B13-61F8B90189FC}" destId="{5BABD787-5691-4247-AC15-3E818A423468}" srcOrd="5" destOrd="0" presId="urn:microsoft.com/office/officeart/2009/3/layout/PhasedProcess"/>
    <dgm:cxn modelId="{022BE6EA-7DC1-43F2-8C58-AC6C5A1871A2}" type="presParOf" srcId="{85D87120-4CA4-4785-8B13-61F8B90189FC}" destId="{3C329859-EAA0-48C5-8564-A9C9F9065FD8}" srcOrd="6" destOrd="0" presId="urn:microsoft.com/office/officeart/2009/3/layout/PhasedProcess"/>
    <dgm:cxn modelId="{67B20714-7F0D-4B0E-A385-A525BE5B3D53}" type="presParOf" srcId="{3C329859-EAA0-48C5-8564-A9C9F9065FD8}" destId="{F8C2C192-617D-4731-AC1E-3DFC48E8A131}" srcOrd="0" destOrd="0" presId="urn:microsoft.com/office/officeart/2009/3/layout/PhasedProcess"/>
    <dgm:cxn modelId="{5D3AA287-DBA5-486C-9AA9-6F394DDAD54D}" type="presParOf" srcId="{3C329859-EAA0-48C5-8564-A9C9F9065FD8}" destId="{D44777D8-4A81-422C-ACAD-E94414A34A90}" srcOrd="1" destOrd="0" presId="urn:microsoft.com/office/officeart/2009/3/layout/PhasedProcess"/>
    <dgm:cxn modelId="{DA1DD8D7-CB0C-4AA2-8F8E-195E24F0AAF2}" type="presParOf" srcId="{3C329859-EAA0-48C5-8564-A9C9F9065FD8}" destId="{C8E0E2F5-1CF8-48AB-8E96-2A0D4E4EC310}" srcOrd="2" destOrd="0" presId="urn:microsoft.com/office/officeart/2009/3/layout/PhasedProcess"/>
    <dgm:cxn modelId="{72D4D28C-F0A0-4C33-99ED-3280718C2AFB}" type="presParOf" srcId="{3C329859-EAA0-48C5-8564-A9C9F9065FD8}" destId="{A7ABAA4A-64A1-4C03-BECD-DF497B09A44C}" srcOrd="3" destOrd="0" presId="urn:microsoft.com/office/officeart/2009/3/layout/PhasedProcess"/>
    <dgm:cxn modelId="{62BBC64B-5401-4E2D-A9F5-C3C769818492}" type="presParOf" srcId="{85D87120-4CA4-4785-8B13-61F8B90189FC}" destId="{E8A61A48-AF03-4656-9DB8-65334BD9BD66}" srcOrd="7" destOrd="0" presId="urn:microsoft.com/office/officeart/2009/3/layout/PhasedProcess"/>
    <dgm:cxn modelId="{EF2F52ED-8F17-492E-809D-0F15251B5F68}" type="presParOf" srcId="{E8A61A48-AF03-4656-9DB8-65334BD9BD66}" destId="{86B78BD9-38DD-4134-8C43-135285239F08}" srcOrd="0" destOrd="0" presId="urn:microsoft.com/office/officeart/2009/3/layout/PhasedProcess"/>
    <dgm:cxn modelId="{B3696C71-D61D-40A0-9735-F394B84ABFFB}" type="presParOf" srcId="{E8A61A48-AF03-4656-9DB8-65334BD9BD66}" destId="{2261CC37-2075-4E33-89DF-4375FFE4C67A}" srcOrd="1" destOrd="0" presId="urn:microsoft.com/office/officeart/2009/3/layout/PhasedProcess"/>
    <dgm:cxn modelId="{FDD5FB6E-4D63-42DB-AAEE-6AA7441624E9}" type="presParOf" srcId="{E8A61A48-AF03-4656-9DB8-65334BD9BD66}" destId="{C0E684CB-E3E7-40C4-81F8-B22C7F79FA2F}" srcOrd="2" destOrd="0" presId="urn:microsoft.com/office/officeart/2009/3/layout/PhasedProcess"/>
    <dgm:cxn modelId="{A0BA399C-F64C-4F06-B934-3F1005ED3BEB}" type="presParOf" srcId="{E8A61A48-AF03-4656-9DB8-65334BD9BD66}" destId="{54E55D5B-9693-4E8D-A488-78678A2752A5}" srcOrd="3" destOrd="0" presId="urn:microsoft.com/office/officeart/2009/3/layout/PhasedProcess"/>
    <dgm:cxn modelId="{99296777-6E58-440D-8FFA-6F5271E5D970}" type="presParOf" srcId="{E8A61A48-AF03-4656-9DB8-65334BD9BD66}" destId="{95E2285D-83F3-4539-8529-F7D35499464F}" srcOrd="4" destOrd="0" presId="urn:microsoft.com/office/officeart/2009/3/layout/PhasedProcess"/>
    <dgm:cxn modelId="{F633B80E-8B7C-4590-841A-06623CB233C3}" type="presParOf" srcId="{E8A61A48-AF03-4656-9DB8-65334BD9BD66}" destId="{ECAED9FD-DCE9-4164-9B53-AD746A3C330B}" srcOrd="5" destOrd="0" presId="urn:microsoft.com/office/officeart/2009/3/layout/PhasedProcess"/>
    <dgm:cxn modelId="{3E333755-9E0C-4CDE-B9FB-3F0492C363DB}" type="presParOf" srcId="{85D87120-4CA4-4785-8B13-61F8B90189FC}" destId="{A3D514B8-40E0-4233-899E-0E0709A596B6}" srcOrd="8" destOrd="0" presId="urn:microsoft.com/office/officeart/2009/3/layout/PhasedProcess"/>
    <dgm:cxn modelId="{787A47D5-CC36-482E-875D-8AE002EFD8FD}" type="presParOf" srcId="{85D87120-4CA4-4785-8B13-61F8B90189FC}" destId="{4789A0A2-26CF-4564-8CA2-40E39DE26B54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BD78A1-3545-4B78-8BC3-B834AD554A9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D6E94-30A2-4F8C-9603-FCF01CF0322B}">
      <dgm:prSet phldrT="[Text]" custT="1"/>
      <dgm:spPr/>
      <dgm:t>
        <a:bodyPr/>
        <a:lstStyle/>
        <a:p>
          <a:r>
            <a:rPr lang="en-US" sz="2000" dirty="0" smtClean="0"/>
            <a:t>Not Being in Pain </a:t>
          </a:r>
          <a:endParaRPr lang="en-US" sz="2000" dirty="0"/>
        </a:p>
      </dgm:t>
    </dgm:pt>
    <dgm:pt modelId="{E0199C0E-3508-4206-83FE-038804393F7B}" type="parTrans" cxnId="{7B4949DB-DF28-4179-8ADF-5FA989205567}">
      <dgm:prSet/>
      <dgm:spPr/>
      <dgm:t>
        <a:bodyPr/>
        <a:lstStyle/>
        <a:p>
          <a:endParaRPr lang="en-US"/>
        </a:p>
      </dgm:t>
    </dgm:pt>
    <dgm:pt modelId="{B7B8955C-741C-4B92-A14B-C22A6D01DCC1}" type="sibTrans" cxnId="{7B4949DB-DF28-4179-8ADF-5FA989205567}">
      <dgm:prSet/>
      <dgm:spPr/>
      <dgm:t>
        <a:bodyPr/>
        <a:lstStyle/>
        <a:p>
          <a:endParaRPr lang="en-US"/>
        </a:p>
      </dgm:t>
    </dgm:pt>
    <dgm:pt modelId="{613380F4-447E-43AD-86AD-E41505909278}">
      <dgm:prSet phldrT="[Text]" custT="1"/>
      <dgm:spPr/>
      <dgm:t>
        <a:bodyPr/>
        <a:lstStyle/>
        <a:p>
          <a:r>
            <a:rPr lang="en-US" sz="1400" dirty="0" smtClean="0"/>
            <a:t>Monitoring and administering pain medication</a:t>
          </a:r>
          <a:endParaRPr lang="en-US" sz="1400" dirty="0"/>
        </a:p>
      </dgm:t>
    </dgm:pt>
    <dgm:pt modelId="{4FF2446A-F4AB-4B79-816E-4C6C7D732756}" type="parTrans" cxnId="{DC644162-9F4F-4645-9CEE-13505ED6B072}">
      <dgm:prSet/>
      <dgm:spPr/>
      <dgm:t>
        <a:bodyPr/>
        <a:lstStyle/>
        <a:p>
          <a:endParaRPr lang="en-US"/>
        </a:p>
      </dgm:t>
    </dgm:pt>
    <dgm:pt modelId="{3344DF1E-69D8-4795-9E20-94B1F3E3EA5D}" type="sibTrans" cxnId="{DC644162-9F4F-4645-9CEE-13505ED6B072}">
      <dgm:prSet/>
      <dgm:spPr/>
      <dgm:t>
        <a:bodyPr/>
        <a:lstStyle/>
        <a:p>
          <a:endParaRPr lang="en-US"/>
        </a:p>
      </dgm:t>
    </dgm:pt>
    <dgm:pt modelId="{54253B6F-74A6-409A-9FE7-BD9F4844EC90}">
      <dgm:prSet phldrT="[Text]" custT="1"/>
      <dgm:spPr/>
      <dgm:t>
        <a:bodyPr/>
        <a:lstStyle/>
        <a:p>
          <a:r>
            <a:rPr lang="en-US" sz="2000" dirty="0" smtClean="0"/>
            <a:t>Experience of Comfort </a:t>
          </a:r>
          <a:endParaRPr lang="en-US" sz="2000" dirty="0"/>
        </a:p>
      </dgm:t>
    </dgm:pt>
    <dgm:pt modelId="{00598843-DF1F-4885-B9FF-5514DCEFF024}" type="parTrans" cxnId="{7B6FA1D5-66AA-43BE-AE12-CD58CC08BC00}">
      <dgm:prSet/>
      <dgm:spPr/>
      <dgm:t>
        <a:bodyPr/>
        <a:lstStyle/>
        <a:p>
          <a:endParaRPr lang="en-US"/>
        </a:p>
      </dgm:t>
    </dgm:pt>
    <dgm:pt modelId="{B954B0A9-7FDF-4054-80CB-6656D0F73E21}" type="sibTrans" cxnId="{7B6FA1D5-66AA-43BE-AE12-CD58CC08BC00}">
      <dgm:prSet/>
      <dgm:spPr/>
      <dgm:t>
        <a:bodyPr/>
        <a:lstStyle/>
        <a:p>
          <a:endParaRPr lang="en-US"/>
        </a:p>
      </dgm:t>
    </dgm:pt>
    <dgm:pt modelId="{9D14D992-4280-424B-9D24-615CDD86A9C8}">
      <dgm:prSet phldrT="[Text]" custT="1"/>
      <dgm:spPr/>
      <dgm:t>
        <a:bodyPr/>
        <a:lstStyle/>
        <a:p>
          <a:r>
            <a:rPr lang="en-US" sz="1200" dirty="0" smtClean="0"/>
            <a:t>Preventing monitoring and relieving physical discomfort </a:t>
          </a:r>
          <a:endParaRPr lang="en-US" sz="1200" dirty="0"/>
        </a:p>
      </dgm:t>
    </dgm:pt>
    <dgm:pt modelId="{3CDF6FC9-5C70-472B-8FD0-1A30562D9496}" type="parTrans" cxnId="{DB89B47E-619B-40D8-A846-EB5D615573D4}">
      <dgm:prSet/>
      <dgm:spPr/>
      <dgm:t>
        <a:bodyPr/>
        <a:lstStyle/>
        <a:p>
          <a:endParaRPr lang="en-US"/>
        </a:p>
      </dgm:t>
    </dgm:pt>
    <dgm:pt modelId="{FD44796A-1B8B-4F0F-A311-DDE2C428A5A7}" type="sibTrans" cxnId="{DB89B47E-619B-40D8-A846-EB5D615573D4}">
      <dgm:prSet/>
      <dgm:spPr/>
      <dgm:t>
        <a:bodyPr/>
        <a:lstStyle/>
        <a:p>
          <a:endParaRPr lang="en-US"/>
        </a:p>
      </dgm:t>
    </dgm:pt>
    <dgm:pt modelId="{8CD1BF68-BF3D-4CAC-9A4A-0F974060B218}">
      <dgm:prSet phldrT="[Text]" custT="1"/>
      <dgm:spPr/>
      <dgm:t>
        <a:bodyPr/>
        <a:lstStyle/>
        <a:p>
          <a:r>
            <a:rPr lang="en-US" sz="1200" dirty="0" smtClean="0"/>
            <a:t>Preventing complications </a:t>
          </a:r>
          <a:endParaRPr lang="en-US" sz="1200" dirty="0"/>
        </a:p>
      </dgm:t>
    </dgm:pt>
    <dgm:pt modelId="{D1AE3656-F1D4-48EE-92A7-849583932752}" type="parTrans" cxnId="{A5ACCB63-E8CF-4DB5-A26C-F58109792B20}">
      <dgm:prSet/>
      <dgm:spPr/>
      <dgm:t>
        <a:bodyPr/>
        <a:lstStyle/>
        <a:p>
          <a:endParaRPr lang="en-US"/>
        </a:p>
      </dgm:t>
    </dgm:pt>
    <dgm:pt modelId="{C59B6EF5-8782-41DD-B0D6-62CDCC3A0D98}" type="sibTrans" cxnId="{A5ACCB63-E8CF-4DB5-A26C-F58109792B20}">
      <dgm:prSet/>
      <dgm:spPr/>
      <dgm:t>
        <a:bodyPr/>
        <a:lstStyle/>
        <a:p>
          <a:endParaRPr lang="en-US"/>
        </a:p>
      </dgm:t>
    </dgm:pt>
    <dgm:pt modelId="{06D3F788-FC75-49A4-AEA4-68536FDAEDEF}">
      <dgm:prSet phldrT="[Text]" custT="1"/>
      <dgm:spPr/>
      <dgm:t>
        <a:bodyPr/>
        <a:lstStyle/>
        <a:p>
          <a:r>
            <a:rPr lang="en-US" sz="2000" dirty="0" smtClean="0"/>
            <a:t>Experience of dignity and respect </a:t>
          </a:r>
          <a:endParaRPr lang="en-US" sz="2000" dirty="0"/>
        </a:p>
      </dgm:t>
    </dgm:pt>
    <dgm:pt modelId="{6C434064-1493-4DA0-9416-961EEDA571C6}" type="parTrans" cxnId="{A3E0F187-205B-45DF-B8AC-1E4E0AB01B04}">
      <dgm:prSet/>
      <dgm:spPr/>
      <dgm:t>
        <a:bodyPr/>
        <a:lstStyle/>
        <a:p>
          <a:endParaRPr lang="en-US"/>
        </a:p>
      </dgm:t>
    </dgm:pt>
    <dgm:pt modelId="{018CE7D0-64A6-4C74-AD2E-39B121FE5CC1}" type="sibTrans" cxnId="{A3E0F187-205B-45DF-B8AC-1E4E0AB01B04}">
      <dgm:prSet/>
      <dgm:spPr/>
      <dgm:t>
        <a:bodyPr/>
        <a:lstStyle/>
        <a:p>
          <a:endParaRPr lang="en-US"/>
        </a:p>
      </dgm:t>
    </dgm:pt>
    <dgm:pt modelId="{A2EF2802-6627-42A3-BC1A-6F2F7D14DC8B}">
      <dgm:prSet phldrT="[Text]" custT="1"/>
      <dgm:spPr/>
      <dgm:t>
        <a:bodyPr/>
        <a:lstStyle/>
        <a:p>
          <a:r>
            <a:rPr lang="en-US" sz="1200" dirty="0" smtClean="0"/>
            <a:t>Including patient and significant others in decision making </a:t>
          </a:r>
          <a:endParaRPr lang="en-US" sz="1200" dirty="0"/>
        </a:p>
      </dgm:t>
    </dgm:pt>
    <dgm:pt modelId="{B06BACDD-EA5D-44A9-8CEE-D053C8A58494}" type="parTrans" cxnId="{AA97E839-B98E-41EA-8648-F6D082C829AB}">
      <dgm:prSet/>
      <dgm:spPr/>
      <dgm:t>
        <a:bodyPr/>
        <a:lstStyle/>
        <a:p>
          <a:endParaRPr lang="en-US"/>
        </a:p>
      </dgm:t>
    </dgm:pt>
    <dgm:pt modelId="{AA3CB74E-2BB6-4373-B734-1BA1DDE00040}" type="sibTrans" cxnId="{AA97E839-B98E-41EA-8648-F6D082C829AB}">
      <dgm:prSet/>
      <dgm:spPr/>
      <dgm:t>
        <a:bodyPr/>
        <a:lstStyle/>
        <a:p>
          <a:endParaRPr lang="en-US"/>
        </a:p>
      </dgm:t>
    </dgm:pt>
    <dgm:pt modelId="{A29A4196-0223-4C6C-A402-758D3A49A71B}">
      <dgm:prSet phldrT="[Text]" custT="1"/>
      <dgm:spPr/>
      <dgm:t>
        <a:bodyPr/>
        <a:lstStyle/>
        <a:p>
          <a:r>
            <a:rPr lang="en-US" sz="1200" dirty="0" smtClean="0"/>
            <a:t>Treating patient with dignity, empathy and respect </a:t>
          </a:r>
          <a:endParaRPr lang="en-US" sz="1200" dirty="0"/>
        </a:p>
      </dgm:t>
    </dgm:pt>
    <dgm:pt modelId="{F2B94004-00FB-42D9-A93C-0F2E93CE6ACE}" type="parTrans" cxnId="{6EFC3EC5-2A4E-4BBC-9FF9-C4FE0548FB0F}">
      <dgm:prSet/>
      <dgm:spPr/>
      <dgm:t>
        <a:bodyPr/>
        <a:lstStyle/>
        <a:p>
          <a:endParaRPr lang="en-US"/>
        </a:p>
      </dgm:t>
    </dgm:pt>
    <dgm:pt modelId="{D1003078-D1E5-417C-A495-43773672D3A3}" type="sibTrans" cxnId="{6EFC3EC5-2A4E-4BBC-9FF9-C4FE0548FB0F}">
      <dgm:prSet/>
      <dgm:spPr/>
      <dgm:t>
        <a:bodyPr/>
        <a:lstStyle/>
        <a:p>
          <a:endParaRPr lang="en-US"/>
        </a:p>
      </dgm:t>
    </dgm:pt>
    <dgm:pt modelId="{27A53D92-AF44-4538-9FC8-30AD033AC45F}">
      <dgm:prSet phldrT="[Text]" custT="1"/>
      <dgm:spPr/>
      <dgm:t>
        <a:bodyPr/>
        <a:lstStyle/>
        <a:p>
          <a:r>
            <a:rPr lang="en-US" sz="1400" dirty="0" smtClean="0"/>
            <a:t>Applying pharmacological and non pharmacological measures </a:t>
          </a:r>
          <a:endParaRPr lang="en-US" sz="1400" dirty="0"/>
        </a:p>
      </dgm:t>
    </dgm:pt>
    <dgm:pt modelId="{8927FCF5-6AB4-448C-B638-E9E6D7268FA1}" type="parTrans" cxnId="{EC0994DE-9FF3-42BA-9FEC-5CB578C63E29}">
      <dgm:prSet/>
      <dgm:spPr/>
      <dgm:t>
        <a:bodyPr/>
        <a:lstStyle/>
        <a:p>
          <a:endParaRPr lang="en-US"/>
        </a:p>
      </dgm:t>
    </dgm:pt>
    <dgm:pt modelId="{12ECE596-1E07-4C32-9F82-211AA38B8C00}" type="sibTrans" cxnId="{EC0994DE-9FF3-42BA-9FEC-5CB578C63E29}">
      <dgm:prSet/>
      <dgm:spPr/>
      <dgm:t>
        <a:bodyPr/>
        <a:lstStyle/>
        <a:p>
          <a:endParaRPr lang="en-US"/>
        </a:p>
      </dgm:t>
    </dgm:pt>
    <dgm:pt modelId="{BA82387C-24FA-475A-8521-F8D39F7D2DEA}">
      <dgm:prSet phldrT="[Text]" custT="1"/>
      <dgm:spPr/>
      <dgm:t>
        <a:bodyPr/>
        <a:lstStyle/>
        <a:p>
          <a:r>
            <a:rPr lang="en-US" sz="2000" dirty="0" smtClean="0"/>
            <a:t>Being at peace </a:t>
          </a:r>
          <a:endParaRPr lang="en-US" sz="2000" dirty="0"/>
        </a:p>
      </dgm:t>
    </dgm:pt>
    <dgm:pt modelId="{8A3956ED-6B5B-4E44-B5AF-312DD68880ED}" type="parTrans" cxnId="{83E1A50B-725C-42AA-9E3B-4E20957C01BC}">
      <dgm:prSet/>
      <dgm:spPr/>
      <dgm:t>
        <a:bodyPr/>
        <a:lstStyle/>
        <a:p>
          <a:endParaRPr lang="en-US"/>
        </a:p>
      </dgm:t>
    </dgm:pt>
    <dgm:pt modelId="{90D11C66-97AF-44D4-BC0A-001CF9AEC7E7}" type="sibTrans" cxnId="{83E1A50B-725C-42AA-9E3B-4E20957C01BC}">
      <dgm:prSet/>
      <dgm:spPr/>
      <dgm:t>
        <a:bodyPr/>
        <a:lstStyle/>
        <a:p>
          <a:endParaRPr lang="en-US"/>
        </a:p>
      </dgm:t>
    </dgm:pt>
    <dgm:pt modelId="{47492061-0E85-48A3-8F60-D9DB59FBF186}">
      <dgm:prSet phldrT="[Text]" custT="1"/>
      <dgm:spPr/>
      <dgm:t>
        <a:bodyPr/>
        <a:lstStyle/>
        <a:p>
          <a:r>
            <a:rPr lang="en-US" sz="1900" dirty="0" smtClean="0"/>
            <a:t>Closeness of significant others</a:t>
          </a:r>
          <a:endParaRPr lang="en-US" sz="1900" dirty="0"/>
        </a:p>
      </dgm:t>
    </dgm:pt>
    <dgm:pt modelId="{AFCC9B7A-FF52-41C1-B6F7-9359E48D2A2A}" type="parTrans" cxnId="{1720F7C6-7DFE-4A37-9084-D45E1308D80F}">
      <dgm:prSet/>
      <dgm:spPr/>
      <dgm:t>
        <a:bodyPr/>
        <a:lstStyle/>
        <a:p>
          <a:endParaRPr lang="en-US"/>
        </a:p>
      </dgm:t>
    </dgm:pt>
    <dgm:pt modelId="{B0D1A9A1-6591-4A5B-8BE5-9A38FC1843DD}" type="sibTrans" cxnId="{1720F7C6-7DFE-4A37-9084-D45E1308D80F}">
      <dgm:prSet/>
      <dgm:spPr/>
      <dgm:t>
        <a:bodyPr/>
        <a:lstStyle/>
        <a:p>
          <a:endParaRPr lang="en-US"/>
        </a:p>
      </dgm:t>
    </dgm:pt>
    <dgm:pt modelId="{C74A37A0-3D66-491B-81DE-61C284AE56BB}">
      <dgm:prSet phldrT="[Text]" custT="1"/>
      <dgm:spPr/>
      <dgm:t>
        <a:bodyPr/>
        <a:lstStyle/>
        <a:p>
          <a:r>
            <a:rPr lang="en-US" sz="1200" dirty="0" smtClean="0"/>
            <a:t>Facilitating rest, relaxation and contentment </a:t>
          </a:r>
          <a:endParaRPr lang="en-US" sz="1200" dirty="0"/>
        </a:p>
      </dgm:t>
    </dgm:pt>
    <dgm:pt modelId="{83286BC3-388F-48A4-B86D-98B1D42008B9}" type="parTrans" cxnId="{4F86038A-5EA4-464A-A0DD-0BA4A65F4EFB}">
      <dgm:prSet/>
      <dgm:spPr/>
      <dgm:t>
        <a:bodyPr/>
        <a:lstStyle/>
        <a:p>
          <a:endParaRPr lang="en-US"/>
        </a:p>
      </dgm:t>
    </dgm:pt>
    <dgm:pt modelId="{C8987950-37BA-4C21-8BA0-BF2895D6A49B}" type="sibTrans" cxnId="{4F86038A-5EA4-464A-A0DD-0BA4A65F4EFB}">
      <dgm:prSet/>
      <dgm:spPr/>
      <dgm:t>
        <a:bodyPr/>
        <a:lstStyle/>
        <a:p>
          <a:endParaRPr lang="en-US"/>
        </a:p>
      </dgm:t>
    </dgm:pt>
    <dgm:pt modelId="{DF8283B5-9BB7-4C3B-89F5-E4B4FF203BD6}">
      <dgm:prSet phldrT="[Text]" custT="1"/>
      <dgm:spPr/>
      <dgm:t>
        <a:bodyPr/>
        <a:lstStyle/>
        <a:p>
          <a:r>
            <a:rPr lang="en-US" sz="1100" dirty="0" smtClean="0"/>
            <a:t> </a:t>
          </a:r>
          <a:r>
            <a:rPr lang="en-US" sz="1200" dirty="0" smtClean="0"/>
            <a:t>Being attentive to patient’s expressed needs, wishes and preferences  </a:t>
          </a:r>
          <a:endParaRPr lang="en-US" sz="1200" dirty="0"/>
        </a:p>
      </dgm:t>
    </dgm:pt>
    <dgm:pt modelId="{547D39B4-78EB-400F-8983-F253384F206E}" type="parTrans" cxnId="{414F7B37-9442-4EFC-BCDB-D85434099833}">
      <dgm:prSet/>
      <dgm:spPr/>
      <dgm:t>
        <a:bodyPr/>
        <a:lstStyle/>
        <a:p>
          <a:endParaRPr lang="en-US"/>
        </a:p>
      </dgm:t>
    </dgm:pt>
    <dgm:pt modelId="{28BCDD46-2F36-430E-932C-2910FF501149}" type="sibTrans" cxnId="{414F7B37-9442-4EFC-BCDB-D85434099833}">
      <dgm:prSet/>
      <dgm:spPr/>
      <dgm:t>
        <a:bodyPr/>
        <a:lstStyle/>
        <a:p>
          <a:endParaRPr lang="en-US"/>
        </a:p>
      </dgm:t>
    </dgm:pt>
    <dgm:pt modelId="{2C5FBFC7-D3EC-4ED3-A802-36DB71C60B0A}" type="pres">
      <dgm:prSet presAssocID="{22BD78A1-3545-4B78-8BC3-B834AD554A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A03FAE-B3C8-428E-86B2-01FB17C2592C}" type="pres">
      <dgm:prSet presAssocID="{DC6D6E94-30A2-4F8C-9603-FCF01CF0322B}" presName="compNode" presStyleCnt="0"/>
      <dgm:spPr/>
    </dgm:pt>
    <dgm:pt modelId="{8B62E803-31D5-4A4C-A88B-6CB6D6D0BD44}" type="pres">
      <dgm:prSet presAssocID="{DC6D6E94-30A2-4F8C-9603-FCF01CF0322B}" presName="aNode" presStyleLbl="bgShp" presStyleIdx="0" presStyleCnt="5"/>
      <dgm:spPr/>
      <dgm:t>
        <a:bodyPr/>
        <a:lstStyle/>
        <a:p>
          <a:endParaRPr lang="en-US"/>
        </a:p>
      </dgm:t>
    </dgm:pt>
    <dgm:pt modelId="{21BB2F15-7CE4-4005-8D81-60D95A17D6FD}" type="pres">
      <dgm:prSet presAssocID="{DC6D6E94-30A2-4F8C-9603-FCF01CF0322B}" presName="textNode" presStyleLbl="bgShp" presStyleIdx="0" presStyleCnt="5"/>
      <dgm:spPr/>
      <dgm:t>
        <a:bodyPr/>
        <a:lstStyle/>
        <a:p>
          <a:endParaRPr lang="en-US"/>
        </a:p>
      </dgm:t>
    </dgm:pt>
    <dgm:pt modelId="{B0F454D1-7E04-4FD0-AA06-7870393B2340}" type="pres">
      <dgm:prSet presAssocID="{DC6D6E94-30A2-4F8C-9603-FCF01CF0322B}" presName="compChildNode" presStyleCnt="0"/>
      <dgm:spPr/>
    </dgm:pt>
    <dgm:pt modelId="{03112449-24F3-4D13-843D-17E9FF66097A}" type="pres">
      <dgm:prSet presAssocID="{DC6D6E94-30A2-4F8C-9603-FCF01CF0322B}" presName="theInnerList" presStyleCnt="0"/>
      <dgm:spPr/>
    </dgm:pt>
    <dgm:pt modelId="{4A147C27-C9F5-48BF-939C-5168C4381920}" type="pres">
      <dgm:prSet presAssocID="{613380F4-447E-43AD-86AD-E41505909278}" presName="childNode" presStyleLbl="node1" presStyleIdx="0" presStyleCnt="8" custScaleY="38347" custLinFactNeighborX="-1519" custLinFactNeighborY="-91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87CBF-D64D-47C8-9FA3-049610CC3E01}" type="pres">
      <dgm:prSet presAssocID="{613380F4-447E-43AD-86AD-E41505909278}" presName="aSpace2" presStyleCnt="0"/>
      <dgm:spPr/>
    </dgm:pt>
    <dgm:pt modelId="{5D3D5A11-F66B-4CEC-9051-A4E6D0092005}" type="pres">
      <dgm:prSet presAssocID="{27A53D92-AF44-4538-9FC8-30AD033AC45F}" presName="childNode" presStyleLbl="node1" presStyleIdx="1" presStyleCnt="8" custScaleY="39449" custLinFactY="-9193" custLinFactNeighborX="-151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DF09F-243A-4988-BA7D-435D608498BF}" type="pres">
      <dgm:prSet presAssocID="{DC6D6E94-30A2-4F8C-9603-FCF01CF0322B}" presName="aSpace" presStyleCnt="0"/>
      <dgm:spPr/>
    </dgm:pt>
    <dgm:pt modelId="{53AC188B-29C1-4F43-8E68-6EB46069BE91}" type="pres">
      <dgm:prSet presAssocID="{54253B6F-74A6-409A-9FE7-BD9F4844EC90}" presName="compNode" presStyleCnt="0"/>
      <dgm:spPr/>
    </dgm:pt>
    <dgm:pt modelId="{B7DFCE44-1A33-4FF1-BDE4-D62BF2B91798}" type="pres">
      <dgm:prSet presAssocID="{54253B6F-74A6-409A-9FE7-BD9F4844EC90}" presName="aNode" presStyleLbl="bgShp" presStyleIdx="1" presStyleCnt="5"/>
      <dgm:spPr/>
      <dgm:t>
        <a:bodyPr/>
        <a:lstStyle/>
        <a:p>
          <a:endParaRPr lang="en-US"/>
        </a:p>
      </dgm:t>
    </dgm:pt>
    <dgm:pt modelId="{B4C20182-845F-463D-A9CC-64B668A3F49A}" type="pres">
      <dgm:prSet presAssocID="{54253B6F-74A6-409A-9FE7-BD9F4844EC90}" presName="textNode" presStyleLbl="bgShp" presStyleIdx="1" presStyleCnt="5"/>
      <dgm:spPr/>
      <dgm:t>
        <a:bodyPr/>
        <a:lstStyle/>
        <a:p>
          <a:endParaRPr lang="en-US"/>
        </a:p>
      </dgm:t>
    </dgm:pt>
    <dgm:pt modelId="{114D7D23-C1CA-4162-A0D0-07C57175FCB9}" type="pres">
      <dgm:prSet presAssocID="{54253B6F-74A6-409A-9FE7-BD9F4844EC90}" presName="compChildNode" presStyleCnt="0"/>
      <dgm:spPr/>
    </dgm:pt>
    <dgm:pt modelId="{0027278F-BBB3-4152-804D-CB4BF0C6B64B}" type="pres">
      <dgm:prSet presAssocID="{54253B6F-74A6-409A-9FE7-BD9F4844EC90}" presName="theInnerList" presStyleCnt="0"/>
      <dgm:spPr/>
    </dgm:pt>
    <dgm:pt modelId="{9B1741B9-5B23-41FC-B823-71A714C4B78D}" type="pres">
      <dgm:prSet presAssocID="{9D14D992-4280-424B-9D24-615CDD86A9C8}" presName="childNode" presStyleLbl="node1" presStyleIdx="2" presStyleCnt="8" custLinFactY="-16791" custLinFactNeighborX="1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669D3-332C-470C-83E0-6B78623B6EC2}" type="pres">
      <dgm:prSet presAssocID="{9D14D992-4280-424B-9D24-615CDD86A9C8}" presName="aSpace2" presStyleCnt="0"/>
      <dgm:spPr/>
    </dgm:pt>
    <dgm:pt modelId="{19DBFBAA-0A33-40E5-879C-AAE48561A645}" type="pres">
      <dgm:prSet presAssocID="{C74A37A0-3D66-491B-81DE-61C284AE56BB}" presName="childNode" presStyleLbl="node1" presStyleIdx="3" presStyleCnt="8" custScaleY="74761" custLinFactY="-23444" custLinFactNeighborX="1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81CA7-098D-43B5-9C4A-15B6C243E7FC}" type="pres">
      <dgm:prSet presAssocID="{C74A37A0-3D66-491B-81DE-61C284AE56BB}" presName="aSpace2" presStyleCnt="0"/>
      <dgm:spPr/>
    </dgm:pt>
    <dgm:pt modelId="{CA0302F4-F9A4-4776-B3BC-A5F11B7E2935}" type="pres">
      <dgm:prSet presAssocID="{8CD1BF68-BF3D-4CAC-9A4A-0F974060B218}" presName="childNode" presStyleLbl="node1" presStyleIdx="4" presStyleCnt="8" custScaleY="49450" custLinFactY="-31100" custLinFactNeighborX="1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C6044-9298-4F0C-B79B-398046ECB400}" type="pres">
      <dgm:prSet presAssocID="{54253B6F-74A6-409A-9FE7-BD9F4844EC90}" presName="aSpace" presStyleCnt="0"/>
      <dgm:spPr/>
    </dgm:pt>
    <dgm:pt modelId="{D990447A-FE31-4547-9289-33531C4565D1}" type="pres">
      <dgm:prSet presAssocID="{06D3F788-FC75-49A4-AEA4-68536FDAEDEF}" presName="compNode" presStyleCnt="0"/>
      <dgm:spPr/>
    </dgm:pt>
    <dgm:pt modelId="{862D349C-2797-48EF-A197-7BBE9B266767}" type="pres">
      <dgm:prSet presAssocID="{06D3F788-FC75-49A4-AEA4-68536FDAEDEF}" presName="aNode" presStyleLbl="bgShp" presStyleIdx="2" presStyleCnt="5" custLinFactNeighborX="699"/>
      <dgm:spPr/>
      <dgm:t>
        <a:bodyPr/>
        <a:lstStyle/>
        <a:p>
          <a:endParaRPr lang="en-US"/>
        </a:p>
      </dgm:t>
    </dgm:pt>
    <dgm:pt modelId="{EB9B3DD8-83AA-422C-9F41-4C97C9FAF185}" type="pres">
      <dgm:prSet presAssocID="{06D3F788-FC75-49A4-AEA4-68536FDAEDEF}" presName="textNode" presStyleLbl="bgShp" presStyleIdx="2" presStyleCnt="5"/>
      <dgm:spPr/>
      <dgm:t>
        <a:bodyPr/>
        <a:lstStyle/>
        <a:p>
          <a:endParaRPr lang="en-US"/>
        </a:p>
      </dgm:t>
    </dgm:pt>
    <dgm:pt modelId="{7AC3B631-AAFF-4C61-8569-9B055A7FCD66}" type="pres">
      <dgm:prSet presAssocID="{06D3F788-FC75-49A4-AEA4-68536FDAEDEF}" presName="compChildNode" presStyleCnt="0"/>
      <dgm:spPr/>
    </dgm:pt>
    <dgm:pt modelId="{DC60E9FC-FCB7-4262-AD18-70D7D5A502F4}" type="pres">
      <dgm:prSet presAssocID="{06D3F788-FC75-49A4-AEA4-68536FDAEDEF}" presName="theInnerList" presStyleCnt="0"/>
      <dgm:spPr/>
    </dgm:pt>
    <dgm:pt modelId="{4D0DCEE6-C685-44BE-B32E-1E3CC8CCF461}" type="pres">
      <dgm:prSet presAssocID="{A2EF2802-6627-42A3-BC1A-6F2F7D14DC8B}" presName="childNode" presStyleLbl="node1" presStyleIdx="5" presStyleCnt="8" custScaleX="111337" custLinFactY="64586" custLinFactNeighborX="181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CEE26-D123-4C28-886D-A3F4712342C8}" type="pres">
      <dgm:prSet presAssocID="{A2EF2802-6627-42A3-BC1A-6F2F7D14DC8B}" presName="aSpace2" presStyleCnt="0"/>
      <dgm:spPr/>
    </dgm:pt>
    <dgm:pt modelId="{4A8E2CC2-EFFF-4A11-99F7-A50E12C515F2}" type="pres">
      <dgm:prSet presAssocID="{A29A4196-0223-4C6C-A402-758D3A49A71B}" presName="childNode" presStyleLbl="node1" presStyleIdx="6" presStyleCnt="8" custScaleX="111337" custLinFactY="69789" custLinFactNeighborX="181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ECA90-3611-4287-B30D-11603765B454}" type="pres">
      <dgm:prSet presAssocID="{A29A4196-0223-4C6C-A402-758D3A49A71B}" presName="aSpace2" presStyleCnt="0"/>
      <dgm:spPr/>
    </dgm:pt>
    <dgm:pt modelId="{52EE65E1-6E8F-463F-92A8-FA8557FE8BB2}" type="pres">
      <dgm:prSet presAssocID="{DF8283B5-9BB7-4C3B-89F5-E4B4FF203BD6}" presName="childNode" presStyleLbl="node1" presStyleIdx="7" presStyleCnt="8" custScaleX="111337" custLinFactY="-216387" custLinFactNeighborX="1818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AAEED-3C38-453D-97CD-0E6A923E21A9}" type="pres">
      <dgm:prSet presAssocID="{06D3F788-FC75-49A4-AEA4-68536FDAEDEF}" presName="aSpace" presStyleCnt="0"/>
      <dgm:spPr/>
    </dgm:pt>
    <dgm:pt modelId="{6EA835FA-9AB6-4B4A-A199-440045ACC7A0}" type="pres">
      <dgm:prSet presAssocID="{BA82387C-24FA-475A-8521-F8D39F7D2DEA}" presName="compNode" presStyleCnt="0"/>
      <dgm:spPr/>
    </dgm:pt>
    <dgm:pt modelId="{30B2E5EB-A988-4E7E-9FEF-038309E7736F}" type="pres">
      <dgm:prSet presAssocID="{BA82387C-24FA-475A-8521-F8D39F7D2DEA}" presName="aNode" presStyleLbl="bgShp" presStyleIdx="3" presStyleCnt="5" custLinFactNeighborX="-933" custLinFactNeighborY="-897"/>
      <dgm:spPr/>
      <dgm:t>
        <a:bodyPr/>
        <a:lstStyle/>
        <a:p>
          <a:endParaRPr lang="en-US"/>
        </a:p>
      </dgm:t>
    </dgm:pt>
    <dgm:pt modelId="{5EC736A7-40A2-44BA-8C3F-287636284191}" type="pres">
      <dgm:prSet presAssocID="{BA82387C-24FA-475A-8521-F8D39F7D2DEA}" presName="textNode" presStyleLbl="bgShp" presStyleIdx="3" presStyleCnt="5"/>
      <dgm:spPr/>
      <dgm:t>
        <a:bodyPr/>
        <a:lstStyle/>
        <a:p>
          <a:endParaRPr lang="en-US"/>
        </a:p>
      </dgm:t>
    </dgm:pt>
    <dgm:pt modelId="{D1CB3B71-EB5D-49CD-B91D-56E0CF9AFE3F}" type="pres">
      <dgm:prSet presAssocID="{BA82387C-24FA-475A-8521-F8D39F7D2DEA}" presName="compChildNode" presStyleCnt="0"/>
      <dgm:spPr/>
    </dgm:pt>
    <dgm:pt modelId="{0D567E92-0433-4521-A7AD-4210DA778397}" type="pres">
      <dgm:prSet presAssocID="{BA82387C-24FA-475A-8521-F8D39F7D2DEA}" presName="theInnerList" presStyleCnt="0"/>
      <dgm:spPr/>
    </dgm:pt>
    <dgm:pt modelId="{E284E94F-3DDD-4B7E-9157-4D6116FCD115}" type="pres">
      <dgm:prSet presAssocID="{BA82387C-24FA-475A-8521-F8D39F7D2DEA}" presName="aSpace" presStyleCnt="0"/>
      <dgm:spPr/>
    </dgm:pt>
    <dgm:pt modelId="{6D2A4443-8B92-43AE-A9BE-CAE0AE8B6D5C}" type="pres">
      <dgm:prSet presAssocID="{47492061-0E85-48A3-8F60-D9DB59FBF186}" presName="compNode" presStyleCnt="0"/>
      <dgm:spPr/>
    </dgm:pt>
    <dgm:pt modelId="{58E0BA17-12C1-4C44-82A9-4AB770945D5C}" type="pres">
      <dgm:prSet presAssocID="{47492061-0E85-48A3-8F60-D9DB59FBF186}" presName="aNode" presStyleLbl="bgShp" presStyleIdx="4" presStyleCnt="5" custLinFactNeighborX="-2863" custLinFactNeighborY="2564"/>
      <dgm:spPr/>
      <dgm:t>
        <a:bodyPr/>
        <a:lstStyle/>
        <a:p>
          <a:endParaRPr lang="en-US"/>
        </a:p>
      </dgm:t>
    </dgm:pt>
    <dgm:pt modelId="{18F4E394-3721-4F67-9FAF-B635C2D41459}" type="pres">
      <dgm:prSet presAssocID="{47492061-0E85-48A3-8F60-D9DB59FBF186}" presName="textNode" presStyleLbl="bgShp" presStyleIdx="4" presStyleCnt="5"/>
      <dgm:spPr/>
      <dgm:t>
        <a:bodyPr/>
        <a:lstStyle/>
        <a:p>
          <a:endParaRPr lang="en-US"/>
        </a:p>
      </dgm:t>
    </dgm:pt>
    <dgm:pt modelId="{4124113B-C6A7-4452-B91C-22FC7EDA1209}" type="pres">
      <dgm:prSet presAssocID="{47492061-0E85-48A3-8F60-D9DB59FBF186}" presName="compChildNode" presStyleCnt="0"/>
      <dgm:spPr/>
    </dgm:pt>
    <dgm:pt modelId="{CBC07A17-195C-41D0-841B-9D9BD215E0E3}" type="pres">
      <dgm:prSet presAssocID="{47492061-0E85-48A3-8F60-D9DB59FBF186}" presName="theInnerList" presStyleCnt="0"/>
      <dgm:spPr/>
    </dgm:pt>
  </dgm:ptLst>
  <dgm:cxnLst>
    <dgm:cxn modelId="{A5ACCB63-E8CF-4DB5-A26C-F58109792B20}" srcId="{54253B6F-74A6-409A-9FE7-BD9F4844EC90}" destId="{8CD1BF68-BF3D-4CAC-9A4A-0F974060B218}" srcOrd="2" destOrd="0" parTransId="{D1AE3656-F1D4-48EE-92A7-849583932752}" sibTransId="{C59B6EF5-8782-41DD-B0D6-62CDCC3A0D98}"/>
    <dgm:cxn modelId="{D5405C1B-D0F8-49B0-AF08-F4A74C792389}" type="presOf" srcId="{22BD78A1-3545-4B78-8BC3-B834AD554A96}" destId="{2C5FBFC7-D3EC-4ED3-A802-36DB71C60B0A}" srcOrd="0" destOrd="0" presId="urn:microsoft.com/office/officeart/2005/8/layout/lProcess2"/>
    <dgm:cxn modelId="{4F86038A-5EA4-464A-A0DD-0BA4A65F4EFB}" srcId="{54253B6F-74A6-409A-9FE7-BD9F4844EC90}" destId="{C74A37A0-3D66-491B-81DE-61C284AE56BB}" srcOrd="1" destOrd="0" parTransId="{83286BC3-388F-48A4-B86D-98B1D42008B9}" sibTransId="{C8987950-37BA-4C21-8BA0-BF2895D6A49B}"/>
    <dgm:cxn modelId="{83E1A50B-725C-42AA-9E3B-4E20957C01BC}" srcId="{22BD78A1-3545-4B78-8BC3-B834AD554A96}" destId="{BA82387C-24FA-475A-8521-F8D39F7D2DEA}" srcOrd="3" destOrd="0" parTransId="{8A3956ED-6B5B-4E44-B5AF-312DD68880ED}" sibTransId="{90D11C66-97AF-44D4-BC0A-001CF9AEC7E7}"/>
    <dgm:cxn modelId="{0F11B684-2678-4187-85A8-6AFC15FC796B}" type="presOf" srcId="{06D3F788-FC75-49A4-AEA4-68536FDAEDEF}" destId="{862D349C-2797-48EF-A197-7BBE9B266767}" srcOrd="0" destOrd="0" presId="urn:microsoft.com/office/officeart/2005/8/layout/lProcess2"/>
    <dgm:cxn modelId="{EFCC0C6A-3B1F-4642-892A-426108B4475F}" type="presOf" srcId="{BA82387C-24FA-475A-8521-F8D39F7D2DEA}" destId="{5EC736A7-40A2-44BA-8C3F-287636284191}" srcOrd="1" destOrd="0" presId="urn:microsoft.com/office/officeart/2005/8/layout/lProcess2"/>
    <dgm:cxn modelId="{EDA3927E-E61B-4964-9F30-B5D4D5C53CB8}" type="presOf" srcId="{BA82387C-24FA-475A-8521-F8D39F7D2DEA}" destId="{30B2E5EB-A988-4E7E-9FEF-038309E7736F}" srcOrd="0" destOrd="0" presId="urn:microsoft.com/office/officeart/2005/8/layout/lProcess2"/>
    <dgm:cxn modelId="{988BCE8C-C4C3-4F6F-8838-33B6D0BA7A9D}" type="presOf" srcId="{8CD1BF68-BF3D-4CAC-9A4A-0F974060B218}" destId="{CA0302F4-F9A4-4776-B3BC-A5F11B7E2935}" srcOrd="0" destOrd="0" presId="urn:microsoft.com/office/officeart/2005/8/layout/lProcess2"/>
    <dgm:cxn modelId="{518BF736-CE12-4AFD-9719-95E2ACF7E438}" type="presOf" srcId="{DC6D6E94-30A2-4F8C-9603-FCF01CF0322B}" destId="{8B62E803-31D5-4A4C-A88B-6CB6D6D0BD44}" srcOrd="0" destOrd="0" presId="urn:microsoft.com/office/officeart/2005/8/layout/lProcess2"/>
    <dgm:cxn modelId="{54A6EFF5-6D95-4DB5-98BC-4104F6C5F15D}" type="presOf" srcId="{47492061-0E85-48A3-8F60-D9DB59FBF186}" destId="{58E0BA17-12C1-4C44-82A9-4AB770945D5C}" srcOrd="0" destOrd="0" presId="urn:microsoft.com/office/officeart/2005/8/layout/lProcess2"/>
    <dgm:cxn modelId="{A31913B6-A5AE-4703-99CE-F61EDF9D774A}" type="presOf" srcId="{06D3F788-FC75-49A4-AEA4-68536FDAEDEF}" destId="{EB9B3DD8-83AA-422C-9F41-4C97C9FAF185}" srcOrd="1" destOrd="0" presId="urn:microsoft.com/office/officeart/2005/8/layout/lProcess2"/>
    <dgm:cxn modelId="{5FE07ED3-B366-4B07-953B-F74ED167BB21}" type="presOf" srcId="{A2EF2802-6627-42A3-BC1A-6F2F7D14DC8B}" destId="{4D0DCEE6-C685-44BE-B32E-1E3CC8CCF461}" srcOrd="0" destOrd="0" presId="urn:microsoft.com/office/officeart/2005/8/layout/lProcess2"/>
    <dgm:cxn modelId="{85F52D69-1E86-4012-9C01-51E59C895FC0}" type="presOf" srcId="{DC6D6E94-30A2-4F8C-9603-FCF01CF0322B}" destId="{21BB2F15-7CE4-4005-8D81-60D95A17D6FD}" srcOrd="1" destOrd="0" presId="urn:microsoft.com/office/officeart/2005/8/layout/lProcess2"/>
    <dgm:cxn modelId="{FEAC9775-A388-44E4-BFEF-2111424BDB48}" type="presOf" srcId="{27A53D92-AF44-4538-9FC8-30AD033AC45F}" destId="{5D3D5A11-F66B-4CEC-9051-A4E6D0092005}" srcOrd="0" destOrd="0" presId="urn:microsoft.com/office/officeart/2005/8/layout/lProcess2"/>
    <dgm:cxn modelId="{DB89B47E-619B-40D8-A846-EB5D615573D4}" srcId="{54253B6F-74A6-409A-9FE7-BD9F4844EC90}" destId="{9D14D992-4280-424B-9D24-615CDD86A9C8}" srcOrd="0" destOrd="0" parTransId="{3CDF6FC9-5C70-472B-8FD0-1A30562D9496}" sibTransId="{FD44796A-1B8B-4F0F-A311-DDE2C428A5A7}"/>
    <dgm:cxn modelId="{EB468AB0-C1B5-4382-8924-F5C4CFEC9444}" type="presOf" srcId="{613380F4-447E-43AD-86AD-E41505909278}" destId="{4A147C27-C9F5-48BF-939C-5168C4381920}" srcOrd="0" destOrd="0" presId="urn:microsoft.com/office/officeart/2005/8/layout/lProcess2"/>
    <dgm:cxn modelId="{090B633E-A614-4921-ACD5-752EE9FAC0C5}" type="presOf" srcId="{C74A37A0-3D66-491B-81DE-61C284AE56BB}" destId="{19DBFBAA-0A33-40E5-879C-AAE48561A645}" srcOrd="0" destOrd="0" presId="urn:microsoft.com/office/officeart/2005/8/layout/lProcess2"/>
    <dgm:cxn modelId="{DC644162-9F4F-4645-9CEE-13505ED6B072}" srcId="{DC6D6E94-30A2-4F8C-9603-FCF01CF0322B}" destId="{613380F4-447E-43AD-86AD-E41505909278}" srcOrd="0" destOrd="0" parTransId="{4FF2446A-F4AB-4B79-816E-4C6C7D732756}" sibTransId="{3344DF1E-69D8-4795-9E20-94B1F3E3EA5D}"/>
    <dgm:cxn modelId="{E88188DD-608E-4164-A99A-BF9CAEC2064E}" type="presOf" srcId="{54253B6F-74A6-409A-9FE7-BD9F4844EC90}" destId="{B7DFCE44-1A33-4FF1-BDE4-D62BF2B91798}" srcOrd="0" destOrd="0" presId="urn:microsoft.com/office/officeart/2005/8/layout/lProcess2"/>
    <dgm:cxn modelId="{1E4B0EF7-2A8C-43BF-9482-A3EC4236505F}" type="presOf" srcId="{A29A4196-0223-4C6C-A402-758D3A49A71B}" destId="{4A8E2CC2-EFFF-4A11-99F7-A50E12C515F2}" srcOrd="0" destOrd="0" presId="urn:microsoft.com/office/officeart/2005/8/layout/lProcess2"/>
    <dgm:cxn modelId="{EC0994DE-9FF3-42BA-9FEC-5CB578C63E29}" srcId="{DC6D6E94-30A2-4F8C-9603-FCF01CF0322B}" destId="{27A53D92-AF44-4538-9FC8-30AD033AC45F}" srcOrd="1" destOrd="0" parTransId="{8927FCF5-6AB4-448C-B638-E9E6D7268FA1}" sibTransId="{12ECE596-1E07-4C32-9F82-211AA38B8C00}"/>
    <dgm:cxn modelId="{3DE142F4-5DCA-4C58-B2CF-7F3132C53184}" type="presOf" srcId="{47492061-0E85-48A3-8F60-D9DB59FBF186}" destId="{18F4E394-3721-4F67-9FAF-B635C2D41459}" srcOrd="1" destOrd="0" presId="urn:microsoft.com/office/officeart/2005/8/layout/lProcess2"/>
    <dgm:cxn modelId="{7B6FA1D5-66AA-43BE-AE12-CD58CC08BC00}" srcId="{22BD78A1-3545-4B78-8BC3-B834AD554A96}" destId="{54253B6F-74A6-409A-9FE7-BD9F4844EC90}" srcOrd="1" destOrd="0" parTransId="{00598843-DF1F-4885-B9FF-5514DCEFF024}" sibTransId="{B954B0A9-7FDF-4054-80CB-6656D0F73E21}"/>
    <dgm:cxn modelId="{A3E0F187-205B-45DF-B8AC-1E4E0AB01B04}" srcId="{22BD78A1-3545-4B78-8BC3-B834AD554A96}" destId="{06D3F788-FC75-49A4-AEA4-68536FDAEDEF}" srcOrd="2" destOrd="0" parTransId="{6C434064-1493-4DA0-9416-961EEDA571C6}" sibTransId="{018CE7D0-64A6-4C74-AD2E-39B121FE5CC1}"/>
    <dgm:cxn modelId="{7B4949DB-DF28-4179-8ADF-5FA989205567}" srcId="{22BD78A1-3545-4B78-8BC3-B834AD554A96}" destId="{DC6D6E94-30A2-4F8C-9603-FCF01CF0322B}" srcOrd="0" destOrd="0" parTransId="{E0199C0E-3508-4206-83FE-038804393F7B}" sibTransId="{B7B8955C-741C-4B92-A14B-C22A6D01DCC1}"/>
    <dgm:cxn modelId="{C7A30916-58A5-418C-8FA9-C1D1C0211442}" type="presOf" srcId="{DF8283B5-9BB7-4C3B-89F5-E4B4FF203BD6}" destId="{52EE65E1-6E8F-463F-92A8-FA8557FE8BB2}" srcOrd="0" destOrd="0" presId="urn:microsoft.com/office/officeart/2005/8/layout/lProcess2"/>
    <dgm:cxn modelId="{1720F7C6-7DFE-4A37-9084-D45E1308D80F}" srcId="{22BD78A1-3545-4B78-8BC3-B834AD554A96}" destId="{47492061-0E85-48A3-8F60-D9DB59FBF186}" srcOrd="4" destOrd="0" parTransId="{AFCC9B7A-FF52-41C1-B6F7-9359E48D2A2A}" sibTransId="{B0D1A9A1-6591-4A5B-8BE5-9A38FC1843DD}"/>
    <dgm:cxn modelId="{6EFC3EC5-2A4E-4BBC-9FF9-C4FE0548FB0F}" srcId="{06D3F788-FC75-49A4-AEA4-68536FDAEDEF}" destId="{A29A4196-0223-4C6C-A402-758D3A49A71B}" srcOrd="1" destOrd="0" parTransId="{F2B94004-00FB-42D9-A93C-0F2E93CE6ACE}" sibTransId="{D1003078-D1E5-417C-A495-43773672D3A3}"/>
    <dgm:cxn modelId="{AA97E839-B98E-41EA-8648-F6D082C829AB}" srcId="{06D3F788-FC75-49A4-AEA4-68536FDAEDEF}" destId="{A2EF2802-6627-42A3-BC1A-6F2F7D14DC8B}" srcOrd="0" destOrd="0" parTransId="{B06BACDD-EA5D-44A9-8CEE-D053C8A58494}" sibTransId="{AA3CB74E-2BB6-4373-B734-1BA1DDE00040}"/>
    <dgm:cxn modelId="{5F70633A-29DA-4DD2-B5DD-8D1CDD3BD3C0}" type="presOf" srcId="{9D14D992-4280-424B-9D24-615CDD86A9C8}" destId="{9B1741B9-5B23-41FC-B823-71A714C4B78D}" srcOrd="0" destOrd="0" presId="urn:microsoft.com/office/officeart/2005/8/layout/lProcess2"/>
    <dgm:cxn modelId="{414F7B37-9442-4EFC-BCDB-D85434099833}" srcId="{06D3F788-FC75-49A4-AEA4-68536FDAEDEF}" destId="{DF8283B5-9BB7-4C3B-89F5-E4B4FF203BD6}" srcOrd="2" destOrd="0" parTransId="{547D39B4-78EB-400F-8983-F253384F206E}" sibTransId="{28BCDD46-2F36-430E-932C-2910FF501149}"/>
    <dgm:cxn modelId="{D24A1E60-3059-41A0-B52A-2763BB3BFD6D}" type="presOf" srcId="{54253B6F-74A6-409A-9FE7-BD9F4844EC90}" destId="{B4C20182-845F-463D-A9CC-64B668A3F49A}" srcOrd="1" destOrd="0" presId="urn:microsoft.com/office/officeart/2005/8/layout/lProcess2"/>
    <dgm:cxn modelId="{CA594C47-F13D-4B02-8613-CE2ADA224F86}" type="presParOf" srcId="{2C5FBFC7-D3EC-4ED3-A802-36DB71C60B0A}" destId="{2AA03FAE-B3C8-428E-86B2-01FB17C2592C}" srcOrd="0" destOrd="0" presId="urn:microsoft.com/office/officeart/2005/8/layout/lProcess2"/>
    <dgm:cxn modelId="{BA7A1AC6-387A-4331-B696-E39DAF9A6088}" type="presParOf" srcId="{2AA03FAE-B3C8-428E-86B2-01FB17C2592C}" destId="{8B62E803-31D5-4A4C-A88B-6CB6D6D0BD44}" srcOrd="0" destOrd="0" presId="urn:microsoft.com/office/officeart/2005/8/layout/lProcess2"/>
    <dgm:cxn modelId="{4633FA26-0000-4137-8670-11196930AEE7}" type="presParOf" srcId="{2AA03FAE-B3C8-428E-86B2-01FB17C2592C}" destId="{21BB2F15-7CE4-4005-8D81-60D95A17D6FD}" srcOrd="1" destOrd="0" presId="urn:microsoft.com/office/officeart/2005/8/layout/lProcess2"/>
    <dgm:cxn modelId="{120610E9-5766-4B20-A236-7820BBE72C94}" type="presParOf" srcId="{2AA03FAE-B3C8-428E-86B2-01FB17C2592C}" destId="{B0F454D1-7E04-4FD0-AA06-7870393B2340}" srcOrd="2" destOrd="0" presId="urn:microsoft.com/office/officeart/2005/8/layout/lProcess2"/>
    <dgm:cxn modelId="{28166B9D-A310-476B-A752-10E3306F3AC3}" type="presParOf" srcId="{B0F454D1-7E04-4FD0-AA06-7870393B2340}" destId="{03112449-24F3-4D13-843D-17E9FF66097A}" srcOrd="0" destOrd="0" presId="urn:microsoft.com/office/officeart/2005/8/layout/lProcess2"/>
    <dgm:cxn modelId="{45B305E8-D5FA-4370-877B-E59B4DF885FF}" type="presParOf" srcId="{03112449-24F3-4D13-843D-17E9FF66097A}" destId="{4A147C27-C9F5-48BF-939C-5168C4381920}" srcOrd="0" destOrd="0" presId="urn:microsoft.com/office/officeart/2005/8/layout/lProcess2"/>
    <dgm:cxn modelId="{F9475745-018A-418C-BE74-203CB481D82A}" type="presParOf" srcId="{03112449-24F3-4D13-843D-17E9FF66097A}" destId="{FA987CBF-D64D-47C8-9FA3-049610CC3E01}" srcOrd="1" destOrd="0" presId="urn:microsoft.com/office/officeart/2005/8/layout/lProcess2"/>
    <dgm:cxn modelId="{E7B363E3-8400-48C7-A438-DBE6E62668D0}" type="presParOf" srcId="{03112449-24F3-4D13-843D-17E9FF66097A}" destId="{5D3D5A11-F66B-4CEC-9051-A4E6D0092005}" srcOrd="2" destOrd="0" presId="urn:microsoft.com/office/officeart/2005/8/layout/lProcess2"/>
    <dgm:cxn modelId="{79B92EDE-6DE5-400E-AB98-BE96ADED9704}" type="presParOf" srcId="{2C5FBFC7-D3EC-4ED3-A802-36DB71C60B0A}" destId="{345DF09F-243A-4988-BA7D-435D608498BF}" srcOrd="1" destOrd="0" presId="urn:microsoft.com/office/officeart/2005/8/layout/lProcess2"/>
    <dgm:cxn modelId="{34A26CB8-0AED-416A-AACE-62E25FB8D153}" type="presParOf" srcId="{2C5FBFC7-D3EC-4ED3-A802-36DB71C60B0A}" destId="{53AC188B-29C1-4F43-8E68-6EB46069BE91}" srcOrd="2" destOrd="0" presId="urn:microsoft.com/office/officeart/2005/8/layout/lProcess2"/>
    <dgm:cxn modelId="{47E6FC14-20E0-4F0B-84CB-A54A6E406807}" type="presParOf" srcId="{53AC188B-29C1-4F43-8E68-6EB46069BE91}" destId="{B7DFCE44-1A33-4FF1-BDE4-D62BF2B91798}" srcOrd="0" destOrd="0" presId="urn:microsoft.com/office/officeart/2005/8/layout/lProcess2"/>
    <dgm:cxn modelId="{0E4D0021-6B33-4A91-8169-6C4A8167B9C8}" type="presParOf" srcId="{53AC188B-29C1-4F43-8E68-6EB46069BE91}" destId="{B4C20182-845F-463D-A9CC-64B668A3F49A}" srcOrd="1" destOrd="0" presId="urn:microsoft.com/office/officeart/2005/8/layout/lProcess2"/>
    <dgm:cxn modelId="{7E9A4D83-56FE-41AB-89B1-2B65701DEF13}" type="presParOf" srcId="{53AC188B-29C1-4F43-8E68-6EB46069BE91}" destId="{114D7D23-C1CA-4162-A0D0-07C57175FCB9}" srcOrd="2" destOrd="0" presId="urn:microsoft.com/office/officeart/2005/8/layout/lProcess2"/>
    <dgm:cxn modelId="{330B2D0E-81F0-45A3-9861-851F41B64BF6}" type="presParOf" srcId="{114D7D23-C1CA-4162-A0D0-07C57175FCB9}" destId="{0027278F-BBB3-4152-804D-CB4BF0C6B64B}" srcOrd="0" destOrd="0" presId="urn:microsoft.com/office/officeart/2005/8/layout/lProcess2"/>
    <dgm:cxn modelId="{B2032CE3-06D0-42DA-9CDD-F62DCCEEFF2B}" type="presParOf" srcId="{0027278F-BBB3-4152-804D-CB4BF0C6B64B}" destId="{9B1741B9-5B23-41FC-B823-71A714C4B78D}" srcOrd="0" destOrd="0" presId="urn:microsoft.com/office/officeart/2005/8/layout/lProcess2"/>
    <dgm:cxn modelId="{23083229-72C7-4E3C-AE20-BB8A9A1A3D57}" type="presParOf" srcId="{0027278F-BBB3-4152-804D-CB4BF0C6B64B}" destId="{140669D3-332C-470C-83E0-6B78623B6EC2}" srcOrd="1" destOrd="0" presId="urn:microsoft.com/office/officeart/2005/8/layout/lProcess2"/>
    <dgm:cxn modelId="{E876223D-5829-4092-A950-CCD8E06BEE4C}" type="presParOf" srcId="{0027278F-BBB3-4152-804D-CB4BF0C6B64B}" destId="{19DBFBAA-0A33-40E5-879C-AAE48561A645}" srcOrd="2" destOrd="0" presId="urn:microsoft.com/office/officeart/2005/8/layout/lProcess2"/>
    <dgm:cxn modelId="{B9BC0224-CAFA-449C-9CBE-A690CEDC3AAD}" type="presParOf" srcId="{0027278F-BBB3-4152-804D-CB4BF0C6B64B}" destId="{1A181CA7-098D-43B5-9C4A-15B6C243E7FC}" srcOrd="3" destOrd="0" presId="urn:microsoft.com/office/officeart/2005/8/layout/lProcess2"/>
    <dgm:cxn modelId="{42EFD191-56C4-44C1-80E0-61CD9EA32184}" type="presParOf" srcId="{0027278F-BBB3-4152-804D-CB4BF0C6B64B}" destId="{CA0302F4-F9A4-4776-B3BC-A5F11B7E2935}" srcOrd="4" destOrd="0" presId="urn:microsoft.com/office/officeart/2005/8/layout/lProcess2"/>
    <dgm:cxn modelId="{4E3BA8CB-CAB1-47BE-9089-404D80AE4163}" type="presParOf" srcId="{2C5FBFC7-D3EC-4ED3-A802-36DB71C60B0A}" destId="{16AC6044-9298-4F0C-B79B-398046ECB400}" srcOrd="3" destOrd="0" presId="urn:microsoft.com/office/officeart/2005/8/layout/lProcess2"/>
    <dgm:cxn modelId="{18BEBB3B-B4EB-4068-BBC3-75E56F29E335}" type="presParOf" srcId="{2C5FBFC7-D3EC-4ED3-A802-36DB71C60B0A}" destId="{D990447A-FE31-4547-9289-33531C4565D1}" srcOrd="4" destOrd="0" presId="urn:microsoft.com/office/officeart/2005/8/layout/lProcess2"/>
    <dgm:cxn modelId="{FD7C0F4D-A261-4C46-AAFE-9ECE06ED3AAD}" type="presParOf" srcId="{D990447A-FE31-4547-9289-33531C4565D1}" destId="{862D349C-2797-48EF-A197-7BBE9B266767}" srcOrd="0" destOrd="0" presId="urn:microsoft.com/office/officeart/2005/8/layout/lProcess2"/>
    <dgm:cxn modelId="{FAA68A2B-33F7-42B0-9271-F4BFB358D498}" type="presParOf" srcId="{D990447A-FE31-4547-9289-33531C4565D1}" destId="{EB9B3DD8-83AA-422C-9F41-4C97C9FAF185}" srcOrd="1" destOrd="0" presId="urn:microsoft.com/office/officeart/2005/8/layout/lProcess2"/>
    <dgm:cxn modelId="{430E66F5-7415-41C1-B18D-EB38F59080C6}" type="presParOf" srcId="{D990447A-FE31-4547-9289-33531C4565D1}" destId="{7AC3B631-AAFF-4C61-8569-9B055A7FCD66}" srcOrd="2" destOrd="0" presId="urn:microsoft.com/office/officeart/2005/8/layout/lProcess2"/>
    <dgm:cxn modelId="{CA678E1E-D7E4-4700-A21B-F8F4791E7E2E}" type="presParOf" srcId="{7AC3B631-AAFF-4C61-8569-9B055A7FCD66}" destId="{DC60E9FC-FCB7-4262-AD18-70D7D5A502F4}" srcOrd="0" destOrd="0" presId="urn:microsoft.com/office/officeart/2005/8/layout/lProcess2"/>
    <dgm:cxn modelId="{BC0F8EBA-845B-417A-85D8-7844AA221040}" type="presParOf" srcId="{DC60E9FC-FCB7-4262-AD18-70D7D5A502F4}" destId="{4D0DCEE6-C685-44BE-B32E-1E3CC8CCF461}" srcOrd="0" destOrd="0" presId="urn:microsoft.com/office/officeart/2005/8/layout/lProcess2"/>
    <dgm:cxn modelId="{63C57430-9B71-49BC-859A-B7757FB421EF}" type="presParOf" srcId="{DC60E9FC-FCB7-4262-AD18-70D7D5A502F4}" destId="{F8FCEE26-D123-4C28-886D-A3F4712342C8}" srcOrd="1" destOrd="0" presId="urn:microsoft.com/office/officeart/2005/8/layout/lProcess2"/>
    <dgm:cxn modelId="{29502A2C-680D-4012-8485-F492956F5B84}" type="presParOf" srcId="{DC60E9FC-FCB7-4262-AD18-70D7D5A502F4}" destId="{4A8E2CC2-EFFF-4A11-99F7-A50E12C515F2}" srcOrd="2" destOrd="0" presId="urn:microsoft.com/office/officeart/2005/8/layout/lProcess2"/>
    <dgm:cxn modelId="{BA89CBE5-03DC-4FA1-9921-A1189C201677}" type="presParOf" srcId="{DC60E9FC-FCB7-4262-AD18-70D7D5A502F4}" destId="{764ECA90-3611-4287-B30D-11603765B454}" srcOrd="3" destOrd="0" presId="urn:microsoft.com/office/officeart/2005/8/layout/lProcess2"/>
    <dgm:cxn modelId="{1338F2C8-8A54-442B-8DD4-5027EDDEE1E3}" type="presParOf" srcId="{DC60E9FC-FCB7-4262-AD18-70D7D5A502F4}" destId="{52EE65E1-6E8F-463F-92A8-FA8557FE8BB2}" srcOrd="4" destOrd="0" presId="urn:microsoft.com/office/officeart/2005/8/layout/lProcess2"/>
    <dgm:cxn modelId="{1C885833-03B7-4428-B8D8-B762A55F31DB}" type="presParOf" srcId="{2C5FBFC7-D3EC-4ED3-A802-36DB71C60B0A}" destId="{F04AAEED-3C38-453D-97CD-0E6A923E21A9}" srcOrd="5" destOrd="0" presId="urn:microsoft.com/office/officeart/2005/8/layout/lProcess2"/>
    <dgm:cxn modelId="{2EC2348F-AF02-4C5C-AB8A-78F339D2E167}" type="presParOf" srcId="{2C5FBFC7-D3EC-4ED3-A802-36DB71C60B0A}" destId="{6EA835FA-9AB6-4B4A-A199-440045ACC7A0}" srcOrd="6" destOrd="0" presId="urn:microsoft.com/office/officeart/2005/8/layout/lProcess2"/>
    <dgm:cxn modelId="{09E11849-78E5-4361-A854-EE21BE339069}" type="presParOf" srcId="{6EA835FA-9AB6-4B4A-A199-440045ACC7A0}" destId="{30B2E5EB-A988-4E7E-9FEF-038309E7736F}" srcOrd="0" destOrd="0" presId="urn:microsoft.com/office/officeart/2005/8/layout/lProcess2"/>
    <dgm:cxn modelId="{30A7FF34-40EE-4998-81E2-942EE2E6CE96}" type="presParOf" srcId="{6EA835FA-9AB6-4B4A-A199-440045ACC7A0}" destId="{5EC736A7-40A2-44BA-8C3F-287636284191}" srcOrd="1" destOrd="0" presId="urn:microsoft.com/office/officeart/2005/8/layout/lProcess2"/>
    <dgm:cxn modelId="{F668DFD9-3241-4EC0-8BB9-015EF8E7B2C0}" type="presParOf" srcId="{6EA835FA-9AB6-4B4A-A199-440045ACC7A0}" destId="{D1CB3B71-EB5D-49CD-B91D-56E0CF9AFE3F}" srcOrd="2" destOrd="0" presId="urn:microsoft.com/office/officeart/2005/8/layout/lProcess2"/>
    <dgm:cxn modelId="{43065F02-B12C-455A-B7BC-AB9DAC430A3F}" type="presParOf" srcId="{D1CB3B71-EB5D-49CD-B91D-56E0CF9AFE3F}" destId="{0D567E92-0433-4521-A7AD-4210DA778397}" srcOrd="0" destOrd="0" presId="urn:microsoft.com/office/officeart/2005/8/layout/lProcess2"/>
    <dgm:cxn modelId="{786CACBF-D1C3-4390-9F78-8228A56397D0}" type="presParOf" srcId="{2C5FBFC7-D3EC-4ED3-A802-36DB71C60B0A}" destId="{E284E94F-3DDD-4B7E-9157-4D6116FCD115}" srcOrd="7" destOrd="0" presId="urn:microsoft.com/office/officeart/2005/8/layout/lProcess2"/>
    <dgm:cxn modelId="{C96A36B2-8B8E-4772-B52D-CC4C6B3622A4}" type="presParOf" srcId="{2C5FBFC7-D3EC-4ED3-A802-36DB71C60B0A}" destId="{6D2A4443-8B92-43AE-A9BE-CAE0AE8B6D5C}" srcOrd="8" destOrd="0" presId="urn:microsoft.com/office/officeart/2005/8/layout/lProcess2"/>
    <dgm:cxn modelId="{44B23E01-36D7-4368-8309-4BBDB425C97F}" type="presParOf" srcId="{6D2A4443-8B92-43AE-A9BE-CAE0AE8B6D5C}" destId="{58E0BA17-12C1-4C44-82A9-4AB770945D5C}" srcOrd="0" destOrd="0" presId="urn:microsoft.com/office/officeart/2005/8/layout/lProcess2"/>
    <dgm:cxn modelId="{AE25F1BB-185B-49AD-8371-5A48CCD93246}" type="presParOf" srcId="{6D2A4443-8B92-43AE-A9BE-CAE0AE8B6D5C}" destId="{18F4E394-3721-4F67-9FAF-B635C2D41459}" srcOrd="1" destOrd="0" presId="urn:microsoft.com/office/officeart/2005/8/layout/lProcess2"/>
    <dgm:cxn modelId="{CE3006EE-0F1B-46C0-96F7-915CC256E73C}" type="presParOf" srcId="{6D2A4443-8B92-43AE-A9BE-CAE0AE8B6D5C}" destId="{4124113B-C6A7-4452-B91C-22FC7EDA1209}" srcOrd="2" destOrd="0" presId="urn:microsoft.com/office/officeart/2005/8/layout/lProcess2"/>
    <dgm:cxn modelId="{94493870-401E-4246-A5AE-A02381B995AF}" type="presParOf" srcId="{4124113B-C6A7-4452-B91C-22FC7EDA1209}" destId="{CBC07A17-195C-41D0-841B-9D9BD215E0E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A68CF6-6979-49D1-B554-473AB44FB9D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13FCC0-1C6C-48BB-B311-6E6FA8457016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 smtClean="0"/>
            <a:t>SIGNIFICANCE</a:t>
          </a:r>
          <a:r>
            <a:rPr lang="en-US" sz="2200" dirty="0" smtClean="0"/>
            <a:t> </a:t>
          </a:r>
        </a:p>
        <a:p>
          <a:pPr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dirty="0"/>
        </a:p>
      </dgm:t>
    </dgm:pt>
    <dgm:pt modelId="{BD57BC97-EDCB-4907-8A3D-9314958C08CF}" type="parTrans" cxnId="{72939A22-2D53-4864-976B-50873CBA2E7E}">
      <dgm:prSet/>
      <dgm:spPr/>
      <dgm:t>
        <a:bodyPr/>
        <a:lstStyle/>
        <a:p>
          <a:endParaRPr lang="en-US"/>
        </a:p>
      </dgm:t>
    </dgm:pt>
    <dgm:pt modelId="{47F4857A-939E-41FB-ACE3-3874B075EB6F}" type="sibTrans" cxnId="{72939A22-2D53-4864-976B-50873CBA2E7E}">
      <dgm:prSet/>
      <dgm:spPr/>
      <dgm:t>
        <a:bodyPr/>
        <a:lstStyle/>
        <a:p>
          <a:endParaRPr lang="en-US"/>
        </a:p>
      </dgm:t>
    </dgm:pt>
    <dgm:pt modelId="{02555195-448E-433D-A867-FADE2809E6E0}">
      <dgm:prSet phldrT="[Text]" custT="1"/>
      <dgm:spPr/>
      <dgm:t>
        <a:bodyPr/>
        <a:lstStyle/>
        <a:p>
          <a:r>
            <a:rPr lang="en-US" sz="1600" dirty="0" smtClean="0"/>
            <a:t>Physical, psychological, social, spiritual dimension of care.</a:t>
          </a:r>
          <a:endParaRPr lang="en-US" sz="1600" dirty="0"/>
        </a:p>
      </dgm:t>
    </dgm:pt>
    <dgm:pt modelId="{8A5BBF59-7C6D-4E5A-AA5F-285BE4056B57}" type="parTrans" cxnId="{CD863832-07E1-4101-9007-3F42684CB6AD}">
      <dgm:prSet/>
      <dgm:spPr/>
      <dgm:t>
        <a:bodyPr/>
        <a:lstStyle/>
        <a:p>
          <a:endParaRPr lang="en-US"/>
        </a:p>
      </dgm:t>
    </dgm:pt>
    <dgm:pt modelId="{195B5B6D-0F2E-4750-ABD1-6D19BB14E49E}" type="sibTrans" cxnId="{CD863832-07E1-4101-9007-3F42684CB6AD}">
      <dgm:prSet/>
      <dgm:spPr/>
      <dgm:t>
        <a:bodyPr/>
        <a:lstStyle/>
        <a:p>
          <a:endParaRPr lang="en-US"/>
        </a:p>
      </dgm:t>
    </dgm:pt>
    <dgm:pt modelId="{0162C72C-4AD3-4FEF-9042-8B618441B25A}">
      <dgm:prSet phldrT="[Text]" custT="1"/>
      <dgm:spPr/>
      <dgm:t>
        <a:bodyPr/>
        <a:lstStyle/>
        <a:p>
          <a:r>
            <a:rPr lang="en-US" sz="1600" dirty="0" smtClean="0"/>
            <a:t>Guides nursing practice. </a:t>
          </a:r>
          <a:endParaRPr lang="en-US" sz="1600" dirty="0"/>
        </a:p>
      </dgm:t>
    </dgm:pt>
    <dgm:pt modelId="{E8DA73CD-7F08-4F94-A082-D264A36EB4AB}" type="parTrans" cxnId="{79FC081D-6041-41B6-9F73-61B7C8199E80}">
      <dgm:prSet/>
      <dgm:spPr/>
      <dgm:t>
        <a:bodyPr/>
        <a:lstStyle/>
        <a:p>
          <a:endParaRPr lang="en-US"/>
        </a:p>
      </dgm:t>
    </dgm:pt>
    <dgm:pt modelId="{73268612-5908-4780-86AD-49499C689421}" type="sibTrans" cxnId="{79FC081D-6041-41B6-9F73-61B7C8199E80}">
      <dgm:prSet/>
      <dgm:spPr/>
      <dgm:t>
        <a:bodyPr/>
        <a:lstStyle/>
        <a:p>
          <a:endParaRPr lang="en-US"/>
        </a:p>
      </dgm:t>
    </dgm:pt>
    <dgm:pt modelId="{BD99D2DE-6779-470E-9271-2B73AB8A6EF7}">
      <dgm:prSet phldrT="[Text]" custT="1"/>
      <dgm:spPr/>
      <dgm:t>
        <a:bodyPr/>
        <a:lstStyle/>
        <a:p>
          <a:r>
            <a:rPr lang="en-US" sz="3200" b="1" dirty="0" smtClean="0"/>
            <a:t> ADEQUACY </a:t>
          </a:r>
        </a:p>
      </dgm:t>
    </dgm:pt>
    <dgm:pt modelId="{CB540314-7D8B-4335-9240-8B8C8049C1B1}" type="parTrans" cxnId="{18E2C036-FB90-426B-89D4-F91672A85281}">
      <dgm:prSet/>
      <dgm:spPr/>
      <dgm:t>
        <a:bodyPr/>
        <a:lstStyle/>
        <a:p>
          <a:endParaRPr lang="en-US"/>
        </a:p>
      </dgm:t>
    </dgm:pt>
    <dgm:pt modelId="{0BE789FC-8836-4046-933B-F276E25C2C53}" type="sibTrans" cxnId="{18E2C036-FB90-426B-89D4-F91672A85281}">
      <dgm:prSet/>
      <dgm:spPr/>
      <dgm:t>
        <a:bodyPr/>
        <a:lstStyle/>
        <a:p>
          <a:endParaRPr lang="en-US"/>
        </a:p>
      </dgm:t>
    </dgm:pt>
    <dgm:pt modelId="{82C155B2-451F-40E4-A5CE-EC7D1D81F42F}">
      <dgm:prSet phldrT="[Text]" custT="1"/>
      <dgm:spPr/>
      <dgm:t>
        <a:bodyPr/>
        <a:lstStyle/>
        <a:p>
          <a:r>
            <a:rPr lang="en-US" sz="1600" dirty="0" smtClean="0"/>
            <a:t>Addresses fear of death and domains of good death.</a:t>
          </a:r>
          <a:endParaRPr lang="en-US" sz="1600" dirty="0"/>
        </a:p>
      </dgm:t>
    </dgm:pt>
    <dgm:pt modelId="{A425BB77-8D0E-44EE-8CCD-DE61F63C7CB5}" type="parTrans" cxnId="{7C2562D9-C158-4796-83F6-8D994993BC9B}">
      <dgm:prSet/>
      <dgm:spPr/>
      <dgm:t>
        <a:bodyPr/>
        <a:lstStyle/>
        <a:p>
          <a:endParaRPr lang="en-US"/>
        </a:p>
      </dgm:t>
    </dgm:pt>
    <dgm:pt modelId="{D7026D18-0A15-4C6A-80C9-8329E08AC0C7}" type="sibTrans" cxnId="{7C2562D9-C158-4796-83F6-8D994993BC9B}">
      <dgm:prSet/>
      <dgm:spPr/>
      <dgm:t>
        <a:bodyPr/>
        <a:lstStyle/>
        <a:p>
          <a:endParaRPr lang="en-US"/>
        </a:p>
      </dgm:t>
    </dgm:pt>
    <dgm:pt modelId="{0EAD25B3-938D-4772-88AB-5901E2F7B0C1}">
      <dgm:prSet phldrT="[Text]" custT="1"/>
      <dgm:spPr/>
      <dgm:t>
        <a:bodyPr/>
        <a:lstStyle/>
        <a:p>
          <a:r>
            <a:rPr lang="en-US" sz="1600" dirty="0" smtClean="0"/>
            <a:t>Provides avenue for research in related field. </a:t>
          </a:r>
          <a:endParaRPr lang="en-US" sz="1600" dirty="0"/>
        </a:p>
      </dgm:t>
    </dgm:pt>
    <dgm:pt modelId="{3D4F46CC-3EA1-426B-9186-4DCF6265B91D}" type="parTrans" cxnId="{CD92AD81-6A50-4E4B-AD17-F4941E7DD28F}">
      <dgm:prSet/>
      <dgm:spPr/>
      <dgm:t>
        <a:bodyPr/>
        <a:lstStyle/>
        <a:p>
          <a:endParaRPr lang="en-US"/>
        </a:p>
      </dgm:t>
    </dgm:pt>
    <dgm:pt modelId="{10C29A12-B812-4E09-92D7-352ACDC40712}" type="sibTrans" cxnId="{CD92AD81-6A50-4E4B-AD17-F4941E7DD28F}">
      <dgm:prSet/>
      <dgm:spPr/>
      <dgm:t>
        <a:bodyPr/>
        <a:lstStyle/>
        <a:p>
          <a:endParaRPr lang="en-US"/>
        </a:p>
      </dgm:t>
    </dgm:pt>
    <dgm:pt modelId="{3ED33B4F-6E44-4588-8458-EC1C5B4CD576}">
      <dgm:prSet phldrT="[Text]" custT="1"/>
      <dgm:spPr/>
      <dgm:t>
        <a:bodyPr/>
        <a:lstStyle/>
        <a:p>
          <a:r>
            <a:rPr lang="en-US" sz="1600" dirty="0" smtClean="0"/>
            <a:t>Evidence based practice. </a:t>
          </a:r>
          <a:endParaRPr lang="en-US" sz="1600" dirty="0"/>
        </a:p>
      </dgm:t>
    </dgm:pt>
    <dgm:pt modelId="{9C7B9244-D04E-4918-AFEA-AC2B8F88A920}" type="parTrans" cxnId="{1EFC7362-97AD-4E13-92DC-7ABABEDCF6C8}">
      <dgm:prSet/>
      <dgm:spPr/>
      <dgm:t>
        <a:bodyPr/>
        <a:lstStyle/>
        <a:p>
          <a:endParaRPr lang="en-US"/>
        </a:p>
      </dgm:t>
    </dgm:pt>
    <dgm:pt modelId="{AF7D55D7-FE6B-4C2C-8F40-B88B00E4F378}" type="sibTrans" cxnId="{1EFC7362-97AD-4E13-92DC-7ABABEDCF6C8}">
      <dgm:prSet/>
      <dgm:spPr/>
      <dgm:t>
        <a:bodyPr/>
        <a:lstStyle/>
        <a:p>
          <a:endParaRPr lang="en-US"/>
        </a:p>
      </dgm:t>
    </dgm:pt>
    <dgm:pt modelId="{13A40EBB-0B2D-4436-AE0C-6FDB7B5EEFB8}">
      <dgm:prSet phldrT="[Text]" custT="1"/>
      <dgm:spPr/>
      <dgm:t>
        <a:bodyPr/>
        <a:lstStyle/>
        <a:p>
          <a:r>
            <a:rPr lang="en-US" sz="1600" dirty="0" smtClean="0"/>
            <a:t> Belief system, religion and spirituality is not fully integrated. </a:t>
          </a:r>
          <a:endParaRPr lang="en-US" sz="1600" dirty="0"/>
        </a:p>
      </dgm:t>
    </dgm:pt>
    <dgm:pt modelId="{5935170C-2778-4660-BE3B-0134CD3AC5C6}" type="parTrans" cxnId="{93387D18-5C99-40F3-AB19-3D5F8A93F262}">
      <dgm:prSet/>
      <dgm:spPr/>
      <dgm:t>
        <a:bodyPr/>
        <a:lstStyle/>
        <a:p>
          <a:endParaRPr lang="en-US"/>
        </a:p>
      </dgm:t>
    </dgm:pt>
    <dgm:pt modelId="{B401E76C-31C3-4C02-8E0C-36BB6361B847}" type="sibTrans" cxnId="{93387D18-5C99-40F3-AB19-3D5F8A93F262}">
      <dgm:prSet/>
      <dgm:spPr/>
      <dgm:t>
        <a:bodyPr/>
        <a:lstStyle/>
        <a:p>
          <a:endParaRPr lang="en-US"/>
        </a:p>
      </dgm:t>
    </dgm:pt>
    <dgm:pt modelId="{ABA070C3-9553-47FE-A1E8-9C97667014AA}">
      <dgm:prSet phldrT="[Text]" custT="1"/>
      <dgm:spPr/>
      <dgm:t>
        <a:bodyPr/>
        <a:lstStyle/>
        <a:p>
          <a:r>
            <a:rPr lang="en-US" sz="1600" dirty="0" smtClean="0"/>
            <a:t> Applicability into various setting  has not been tested. </a:t>
          </a:r>
          <a:endParaRPr lang="en-US" sz="1600" dirty="0"/>
        </a:p>
      </dgm:t>
    </dgm:pt>
    <dgm:pt modelId="{BA32A771-1E92-4B43-B285-A9F33CB1E535}" type="parTrans" cxnId="{A507309D-8680-489F-869F-5A91D08C05BE}">
      <dgm:prSet/>
      <dgm:spPr/>
      <dgm:t>
        <a:bodyPr/>
        <a:lstStyle/>
        <a:p>
          <a:endParaRPr lang="en-US"/>
        </a:p>
      </dgm:t>
    </dgm:pt>
    <dgm:pt modelId="{8B50A073-8C84-40F8-B639-B3FE1297687C}" type="sibTrans" cxnId="{A507309D-8680-489F-869F-5A91D08C05BE}">
      <dgm:prSet/>
      <dgm:spPr/>
      <dgm:t>
        <a:bodyPr/>
        <a:lstStyle/>
        <a:p>
          <a:endParaRPr lang="en-US"/>
        </a:p>
      </dgm:t>
    </dgm:pt>
    <dgm:pt modelId="{74DCDB2B-5AAB-42F5-9090-DDF1CAF02B55}">
      <dgm:prSet custT="1"/>
      <dgm:spPr/>
      <dgm:t>
        <a:bodyPr/>
        <a:lstStyle/>
        <a:p>
          <a:r>
            <a:rPr lang="en-US" sz="1600" dirty="0" smtClean="0"/>
            <a:t>High level middle range theory</a:t>
          </a:r>
          <a:endParaRPr lang="en-US" sz="1600" dirty="0"/>
        </a:p>
      </dgm:t>
    </dgm:pt>
    <dgm:pt modelId="{8BD989C4-E5C0-4FC8-8FD5-4262F741C690}" type="parTrans" cxnId="{9046A9F3-1D8D-4DEB-ABBA-4874556E8934}">
      <dgm:prSet/>
      <dgm:spPr/>
      <dgm:t>
        <a:bodyPr/>
        <a:lstStyle/>
        <a:p>
          <a:endParaRPr lang="en-US"/>
        </a:p>
      </dgm:t>
    </dgm:pt>
    <dgm:pt modelId="{609E5E2B-0838-47AC-BDB7-70C8A9F7B757}" type="sibTrans" cxnId="{9046A9F3-1D8D-4DEB-ABBA-4874556E8934}">
      <dgm:prSet/>
      <dgm:spPr/>
      <dgm:t>
        <a:bodyPr/>
        <a:lstStyle/>
        <a:p>
          <a:endParaRPr lang="en-US"/>
        </a:p>
      </dgm:t>
    </dgm:pt>
    <dgm:pt modelId="{C0841ECD-05F4-4771-A730-93ED27E49E4C}">
      <dgm:prSet phldrT="[Text]" custT="1"/>
      <dgm:spPr/>
      <dgm:t>
        <a:bodyPr/>
        <a:lstStyle/>
        <a:p>
          <a:r>
            <a:rPr lang="en-US" sz="1600" dirty="0" smtClean="0"/>
            <a:t>All relational statements does not have empirical support.</a:t>
          </a:r>
          <a:endParaRPr lang="en-US" sz="1600" dirty="0"/>
        </a:p>
      </dgm:t>
    </dgm:pt>
    <dgm:pt modelId="{F1886D88-C41F-4441-8C13-9E2B4031F067}" type="parTrans" cxnId="{B686D5F1-20CF-4747-99BC-78FAACE7BEC6}">
      <dgm:prSet/>
      <dgm:spPr/>
      <dgm:t>
        <a:bodyPr/>
        <a:lstStyle/>
        <a:p>
          <a:endParaRPr lang="en-US"/>
        </a:p>
      </dgm:t>
    </dgm:pt>
    <dgm:pt modelId="{AAB88B2D-CDD3-4203-8C3E-8BBE57DD5855}" type="sibTrans" cxnId="{B686D5F1-20CF-4747-99BC-78FAACE7BEC6}">
      <dgm:prSet/>
      <dgm:spPr/>
      <dgm:t>
        <a:bodyPr/>
        <a:lstStyle/>
        <a:p>
          <a:endParaRPr lang="en-US"/>
        </a:p>
      </dgm:t>
    </dgm:pt>
    <dgm:pt modelId="{C35E3CD9-65AC-4F93-A384-3C62D6A2208E}">
      <dgm:prSet phldrT="[Text]" custT="1"/>
      <dgm:spPr/>
      <dgm:t>
        <a:bodyPr/>
        <a:lstStyle/>
        <a:p>
          <a:r>
            <a:rPr lang="en-US" sz="1600" dirty="0" smtClean="0"/>
            <a:t>Focus of core value of nursing “Caring”.</a:t>
          </a:r>
          <a:endParaRPr lang="en-US" sz="1600" dirty="0"/>
        </a:p>
      </dgm:t>
    </dgm:pt>
    <dgm:pt modelId="{2DBD03EA-C183-4D73-822E-BE824F543A55}" type="parTrans" cxnId="{23ECB49D-4505-4812-84E3-4F9D3420AD24}">
      <dgm:prSet/>
      <dgm:spPr/>
      <dgm:t>
        <a:bodyPr/>
        <a:lstStyle/>
        <a:p>
          <a:endParaRPr lang="en-US"/>
        </a:p>
      </dgm:t>
    </dgm:pt>
    <dgm:pt modelId="{5BCDA5AC-A0F2-45AA-ACC9-0BF53B66098E}" type="sibTrans" cxnId="{23ECB49D-4505-4812-84E3-4F9D3420AD24}">
      <dgm:prSet/>
      <dgm:spPr/>
      <dgm:t>
        <a:bodyPr/>
        <a:lstStyle/>
        <a:p>
          <a:endParaRPr lang="en-US"/>
        </a:p>
      </dgm:t>
    </dgm:pt>
    <dgm:pt modelId="{AF2C6994-D054-4105-89BA-8AB0AE4E5C39}">
      <dgm:prSet phldrT="[Text]" custT="1"/>
      <dgm:spPr/>
      <dgm:t>
        <a:bodyPr/>
        <a:lstStyle/>
        <a:p>
          <a:r>
            <a:rPr lang="en-US" sz="1600" dirty="0" smtClean="0"/>
            <a:t>Standard of care as a source of theory development. </a:t>
          </a:r>
          <a:endParaRPr lang="en-US" sz="1600" dirty="0"/>
        </a:p>
      </dgm:t>
    </dgm:pt>
    <dgm:pt modelId="{A8CB7C02-05E1-46A6-96F8-9DCB629357B1}" type="parTrans" cxnId="{CB9C68B0-9EC4-4330-B1C2-5DCC58330226}">
      <dgm:prSet/>
      <dgm:spPr/>
      <dgm:t>
        <a:bodyPr/>
        <a:lstStyle/>
        <a:p>
          <a:endParaRPr lang="en-US"/>
        </a:p>
      </dgm:t>
    </dgm:pt>
    <dgm:pt modelId="{19201D7B-B120-4282-8265-969132F6A014}" type="sibTrans" cxnId="{CB9C68B0-9EC4-4330-B1C2-5DCC58330226}">
      <dgm:prSet/>
      <dgm:spPr/>
      <dgm:t>
        <a:bodyPr/>
        <a:lstStyle/>
        <a:p>
          <a:endParaRPr lang="en-US"/>
        </a:p>
      </dgm:t>
    </dgm:pt>
    <dgm:pt modelId="{CA84BC62-1C73-4C37-BBF5-A46F0BB203E1}">
      <dgm:prSet phldrT="[Text]" custT="1"/>
      <dgm:spPr/>
      <dgm:t>
        <a:bodyPr/>
        <a:lstStyle/>
        <a:p>
          <a:r>
            <a:rPr lang="en-US" sz="1600" dirty="0" smtClean="0"/>
            <a:t>Individualized care planning </a:t>
          </a:r>
          <a:endParaRPr lang="en-US" sz="1600" dirty="0"/>
        </a:p>
      </dgm:t>
    </dgm:pt>
    <dgm:pt modelId="{666C284C-8895-4719-8575-D806FC2432FA}" type="parTrans" cxnId="{F42B857B-C4B3-450F-A32E-BC4D47A6A937}">
      <dgm:prSet/>
      <dgm:spPr/>
      <dgm:t>
        <a:bodyPr/>
        <a:lstStyle/>
        <a:p>
          <a:endParaRPr lang="en-US"/>
        </a:p>
      </dgm:t>
    </dgm:pt>
    <dgm:pt modelId="{DBD3DDB0-879A-4362-9BCA-3653536875F2}" type="sibTrans" cxnId="{F42B857B-C4B3-450F-A32E-BC4D47A6A937}">
      <dgm:prSet/>
      <dgm:spPr/>
      <dgm:t>
        <a:bodyPr/>
        <a:lstStyle/>
        <a:p>
          <a:endParaRPr lang="en-US"/>
        </a:p>
      </dgm:t>
    </dgm:pt>
    <dgm:pt modelId="{3479E2A7-39F9-4BBE-B79A-E6E296F81406}">
      <dgm:prSet phldrT="[Text]" custT="1"/>
      <dgm:spPr/>
      <dgm:t>
        <a:bodyPr/>
        <a:lstStyle/>
        <a:p>
          <a:r>
            <a:rPr lang="en-US" sz="1600" dirty="0" smtClean="0"/>
            <a:t>Applicable to wide range of patients regardless of diagnosis.</a:t>
          </a:r>
          <a:endParaRPr lang="en-US" sz="1600" dirty="0"/>
        </a:p>
      </dgm:t>
    </dgm:pt>
    <dgm:pt modelId="{120807B3-78A5-43DC-A123-1CFADC771AE5}" type="parTrans" cxnId="{A70AD25A-22BA-439F-BBB5-E383094A5583}">
      <dgm:prSet/>
      <dgm:spPr/>
      <dgm:t>
        <a:bodyPr/>
        <a:lstStyle/>
        <a:p>
          <a:endParaRPr lang="en-US"/>
        </a:p>
      </dgm:t>
    </dgm:pt>
    <dgm:pt modelId="{044B74DC-92D4-471F-825A-A870303D95B2}" type="sibTrans" cxnId="{A70AD25A-22BA-439F-BBB5-E383094A5583}">
      <dgm:prSet/>
      <dgm:spPr/>
      <dgm:t>
        <a:bodyPr/>
        <a:lstStyle/>
        <a:p>
          <a:endParaRPr lang="en-US"/>
        </a:p>
      </dgm:t>
    </dgm:pt>
    <dgm:pt modelId="{E6C86C57-8EEB-4B1B-A519-D53D20D4CACC}" type="pres">
      <dgm:prSet presAssocID="{0FA68CF6-6979-49D1-B554-473AB44FB9D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4D6C987-42B2-48CA-93F0-A380941D7470}" type="pres">
      <dgm:prSet presAssocID="{8F13FCC0-1C6C-48BB-B311-6E6FA8457016}" presName="root" presStyleCnt="0">
        <dgm:presLayoutVars>
          <dgm:chMax/>
          <dgm:chPref/>
        </dgm:presLayoutVars>
      </dgm:prSet>
      <dgm:spPr/>
    </dgm:pt>
    <dgm:pt modelId="{F86A3AB6-2986-4148-82C2-2BB7BB7F5833}" type="pres">
      <dgm:prSet presAssocID="{8F13FCC0-1C6C-48BB-B311-6E6FA8457016}" presName="rootComposite" presStyleCnt="0">
        <dgm:presLayoutVars/>
      </dgm:prSet>
      <dgm:spPr/>
    </dgm:pt>
    <dgm:pt modelId="{013C36BC-FF81-4C13-B4BC-7A9B75AC85C1}" type="pres">
      <dgm:prSet presAssocID="{8F13FCC0-1C6C-48BB-B311-6E6FA8457016}" presName="ParentAccent" presStyleLbl="alignNode1" presStyleIdx="0" presStyleCnt="2"/>
      <dgm:spPr/>
    </dgm:pt>
    <dgm:pt modelId="{EE1EDEF0-0736-4236-8537-641388984637}" type="pres">
      <dgm:prSet presAssocID="{8F13FCC0-1C6C-48BB-B311-6E6FA8457016}" presName="ParentSmallAccent" presStyleLbl="fgAcc1" presStyleIdx="0" presStyleCnt="2"/>
      <dgm:spPr/>
    </dgm:pt>
    <dgm:pt modelId="{3552CF7C-E537-4726-B193-3C3B08FE508C}" type="pres">
      <dgm:prSet presAssocID="{8F13FCC0-1C6C-48BB-B311-6E6FA8457016}" presName="Parent" presStyleLbl="revTx" presStyleIdx="0" presStyleCnt="15" custLinFactNeighborX="294" custLinFactNeighborY="2545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D2C41-10F3-4727-8D06-1522F6460DC3}" type="pres">
      <dgm:prSet presAssocID="{8F13FCC0-1C6C-48BB-B311-6E6FA8457016}" presName="childShape" presStyleCnt="0">
        <dgm:presLayoutVars>
          <dgm:chMax val="0"/>
          <dgm:chPref val="0"/>
        </dgm:presLayoutVars>
      </dgm:prSet>
      <dgm:spPr/>
    </dgm:pt>
    <dgm:pt modelId="{3D0C6599-3640-43B3-9D3B-C59CDBDE167E}" type="pres">
      <dgm:prSet presAssocID="{02555195-448E-433D-A867-FADE2809E6E0}" presName="childComposite" presStyleCnt="0">
        <dgm:presLayoutVars>
          <dgm:chMax val="0"/>
          <dgm:chPref val="0"/>
        </dgm:presLayoutVars>
      </dgm:prSet>
      <dgm:spPr/>
    </dgm:pt>
    <dgm:pt modelId="{821B6676-BE56-430C-ABA2-59EE3D24B4A3}" type="pres">
      <dgm:prSet presAssocID="{02555195-448E-433D-A867-FADE2809E6E0}" presName="ChildAccent" presStyleLbl="solidFgAcc1" presStyleIdx="0" presStyleCnt="13"/>
      <dgm:spPr/>
    </dgm:pt>
    <dgm:pt modelId="{5D0EDAE0-02E7-4B77-A3B5-9305AD2EE7AE}" type="pres">
      <dgm:prSet presAssocID="{02555195-448E-433D-A867-FADE2809E6E0}" presName="Child" presStyleLbl="revTx" presStyleIdx="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9CC5-4F74-4E49-A7C3-0787F75E317A}" type="pres">
      <dgm:prSet presAssocID="{CA84BC62-1C73-4C37-BBF5-A46F0BB203E1}" presName="childComposite" presStyleCnt="0">
        <dgm:presLayoutVars>
          <dgm:chMax val="0"/>
          <dgm:chPref val="0"/>
        </dgm:presLayoutVars>
      </dgm:prSet>
      <dgm:spPr/>
    </dgm:pt>
    <dgm:pt modelId="{7B7EBAF9-6311-420C-90CA-9242EB561BAC}" type="pres">
      <dgm:prSet presAssocID="{CA84BC62-1C73-4C37-BBF5-A46F0BB203E1}" presName="ChildAccent" presStyleLbl="solidFgAcc1" presStyleIdx="1" presStyleCnt="13"/>
      <dgm:spPr/>
    </dgm:pt>
    <dgm:pt modelId="{F8D794CC-5755-4C14-8894-C5C3F7B38A3F}" type="pres">
      <dgm:prSet presAssocID="{CA84BC62-1C73-4C37-BBF5-A46F0BB203E1}" presName="Child" presStyleLbl="revTx" presStyleIdx="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60972-2CCF-4537-9025-A518115140AA}" type="pres">
      <dgm:prSet presAssocID="{AF2C6994-D054-4105-89BA-8AB0AE4E5C39}" presName="childComposite" presStyleCnt="0">
        <dgm:presLayoutVars>
          <dgm:chMax val="0"/>
          <dgm:chPref val="0"/>
        </dgm:presLayoutVars>
      </dgm:prSet>
      <dgm:spPr/>
    </dgm:pt>
    <dgm:pt modelId="{6C4A0A80-4773-4606-87FE-AAC42F62F732}" type="pres">
      <dgm:prSet presAssocID="{AF2C6994-D054-4105-89BA-8AB0AE4E5C39}" presName="ChildAccent" presStyleLbl="solidFgAcc1" presStyleIdx="2" presStyleCnt="13"/>
      <dgm:spPr/>
    </dgm:pt>
    <dgm:pt modelId="{92B072D6-1832-492D-89AA-D8503936E81A}" type="pres">
      <dgm:prSet presAssocID="{AF2C6994-D054-4105-89BA-8AB0AE4E5C39}" presName="Child" presStyleLbl="revTx" presStyleIdx="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4C079-6436-48F3-A53F-10AE10617897}" type="pres">
      <dgm:prSet presAssocID="{C35E3CD9-65AC-4F93-A384-3C62D6A2208E}" presName="childComposite" presStyleCnt="0">
        <dgm:presLayoutVars>
          <dgm:chMax val="0"/>
          <dgm:chPref val="0"/>
        </dgm:presLayoutVars>
      </dgm:prSet>
      <dgm:spPr/>
    </dgm:pt>
    <dgm:pt modelId="{AB0CB8A0-7436-41A0-B488-8F1CB5FA8146}" type="pres">
      <dgm:prSet presAssocID="{C35E3CD9-65AC-4F93-A384-3C62D6A2208E}" presName="ChildAccent" presStyleLbl="solidFgAcc1" presStyleIdx="3" presStyleCnt="13"/>
      <dgm:spPr/>
    </dgm:pt>
    <dgm:pt modelId="{12111E3B-AE0B-4CBC-B162-C5B8A81936A5}" type="pres">
      <dgm:prSet presAssocID="{C35E3CD9-65AC-4F93-A384-3C62D6A2208E}" presName="Child" presStyleLbl="revTx" presStyleIdx="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CF2F4-A891-4EFA-9609-00D6E75DA6CC}" type="pres">
      <dgm:prSet presAssocID="{3ED33B4F-6E44-4588-8458-EC1C5B4CD576}" presName="childComposite" presStyleCnt="0">
        <dgm:presLayoutVars>
          <dgm:chMax val="0"/>
          <dgm:chPref val="0"/>
        </dgm:presLayoutVars>
      </dgm:prSet>
      <dgm:spPr/>
    </dgm:pt>
    <dgm:pt modelId="{0BB4DC47-5A04-4043-A706-77770918D9E7}" type="pres">
      <dgm:prSet presAssocID="{3ED33B4F-6E44-4588-8458-EC1C5B4CD576}" presName="ChildAccent" presStyleLbl="solidFgAcc1" presStyleIdx="4" presStyleCnt="13"/>
      <dgm:spPr/>
    </dgm:pt>
    <dgm:pt modelId="{F1FE46AD-0D1B-4C17-B754-C783C21EDC01}" type="pres">
      <dgm:prSet presAssocID="{3ED33B4F-6E44-4588-8458-EC1C5B4CD576}" presName="Child" presStyleLbl="revTx" presStyleIdx="5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079F8-EC0F-485F-8598-B94FBE1A8D3E}" type="pres">
      <dgm:prSet presAssocID="{0162C72C-4AD3-4FEF-9042-8B618441B25A}" presName="childComposite" presStyleCnt="0">
        <dgm:presLayoutVars>
          <dgm:chMax val="0"/>
          <dgm:chPref val="0"/>
        </dgm:presLayoutVars>
      </dgm:prSet>
      <dgm:spPr/>
    </dgm:pt>
    <dgm:pt modelId="{B0667C7F-AC22-45AA-BB4D-5B2DC95CB840}" type="pres">
      <dgm:prSet presAssocID="{0162C72C-4AD3-4FEF-9042-8B618441B25A}" presName="ChildAccent" presStyleLbl="solidFgAcc1" presStyleIdx="5" presStyleCnt="13"/>
      <dgm:spPr/>
    </dgm:pt>
    <dgm:pt modelId="{8F64A41E-B724-4373-B5E8-6D45E861AFDF}" type="pres">
      <dgm:prSet presAssocID="{0162C72C-4AD3-4FEF-9042-8B618441B25A}" presName="Child" presStyleLbl="revTx" presStyleIdx="6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90F2C-8425-417D-A829-20205493DEBD}" type="pres">
      <dgm:prSet presAssocID="{0EAD25B3-938D-4772-88AB-5901E2F7B0C1}" presName="childComposite" presStyleCnt="0">
        <dgm:presLayoutVars>
          <dgm:chMax val="0"/>
          <dgm:chPref val="0"/>
        </dgm:presLayoutVars>
      </dgm:prSet>
      <dgm:spPr/>
    </dgm:pt>
    <dgm:pt modelId="{6DC5F3A4-30BA-4140-A5FB-C25CF32FAAFA}" type="pres">
      <dgm:prSet presAssocID="{0EAD25B3-938D-4772-88AB-5901E2F7B0C1}" presName="ChildAccent" presStyleLbl="solidFgAcc1" presStyleIdx="6" presStyleCnt="13"/>
      <dgm:spPr/>
    </dgm:pt>
    <dgm:pt modelId="{FDD29D02-BC6D-463F-818B-8A60B25AF643}" type="pres">
      <dgm:prSet presAssocID="{0EAD25B3-938D-4772-88AB-5901E2F7B0C1}" presName="Child" presStyleLbl="revTx" presStyleIdx="7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64EC9-359B-4472-9809-559E6859FD90}" type="pres">
      <dgm:prSet presAssocID="{74DCDB2B-5AAB-42F5-9090-DDF1CAF02B55}" presName="childComposite" presStyleCnt="0">
        <dgm:presLayoutVars>
          <dgm:chMax val="0"/>
          <dgm:chPref val="0"/>
        </dgm:presLayoutVars>
      </dgm:prSet>
      <dgm:spPr/>
    </dgm:pt>
    <dgm:pt modelId="{9F19C478-6A24-462C-9627-191052167E66}" type="pres">
      <dgm:prSet presAssocID="{74DCDB2B-5AAB-42F5-9090-DDF1CAF02B55}" presName="ChildAccent" presStyleLbl="solidFgAcc1" presStyleIdx="7" presStyleCnt="13"/>
      <dgm:spPr/>
    </dgm:pt>
    <dgm:pt modelId="{F6BCF32B-F8A9-4267-BFA8-2DC45D6E4C1B}" type="pres">
      <dgm:prSet presAssocID="{74DCDB2B-5AAB-42F5-9090-DDF1CAF02B55}" presName="Child" presStyleLbl="revTx" presStyleIdx="8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856E0-6B20-427E-BAEC-DB5D6F38A99D}" type="pres">
      <dgm:prSet presAssocID="{BD99D2DE-6779-470E-9271-2B73AB8A6EF7}" presName="root" presStyleCnt="0">
        <dgm:presLayoutVars>
          <dgm:chMax/>
          <dgm:chPref/>
        </dgm:presLayoutVars>
      </dgm:prSet>
      <dgm:spPr/>
    </dgm:pt>
    <dgm:pt modelId="{DD1B496E-91EB-4169-AD6B-3BF114880231}" type="pres">
      <dgm:prSet presAssocID="{BD99D2DE-6779-470E-9271-2B73AB8A6EF7}" presName="rootComposite" presStyleCnt="0">
        <dgm:presLayoutVars/>
      </dgm:prSet>
      <dgm:spPr/>
    </dgm:pt>
    <dgm:pt modelId="{725C7CC6-F189-4AEE-A5C0-B007AAD3F713}" type="pres">
      <dgm:prSet presAssocID="{BD99D2DE-6779-470E-9271-2B73AB8A6EF7}" presName="ParentAccent" presStyleLbl="alignNode1" presStyleIdx="1" presStyleCnt="2"/>
      <dgm:spPr/>
    </dgm:pt>
    <dgm:pt modelId="{9257C74B-90CD-4700-B93B-4D1D5C10287D}" type="pres">
      <dgm:prSet presAssocID="{BD99D2DE-6779-470E-9271-2B73AB8A6EF7}" presName="ParentSmallAccent" presStyleLbl="fgAcc1" presStyleIdx="1" presStyleCnt="2"/>
      <dgm:spPr/>
    </dgm:pt>
    <dgm:pt modelId="{4D3B800B-80BA-489B-8F60-70428C7E1EDA}" type="pres">
      <dgm:prSet presAssocID="{BD99D2DE-6779-470E-9271-2B73AB8A6EF7}" presName="Parent" presStyleLbl="revTx" presStyleIdx="9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7D960-55AD-4991-83C6-6DC96D193E69}" type="pres">
      <dgm:prSet presAssocID="{BD99D2DE-6779-470E-9271-2B73AB8A6EF7}" presName="childShape" presStyleCnt="0">
        <dgm:presLayoutVars>
          <dgm:chMax val="0"/>
          <dgm:chPref val="0"/>
        </dgm:presLayoutVars>
      </dgm:prSet>
      <dgm:spPr/>
    </dgm:pt>
    <dgm:pt modelId="{9574190C-D0DE-444D-8F3A-D31CE9547162}" type="pres">
      <dgm:prSet presAssocID="{82C155B2-451F-40E4-A5CE-EC7D1D81F42F}" presName="childComposite" presStyleCnt="0">
        <dgm:presLayoutVars>
          <dgm:chMax val="0"/>
          <dgm:chPref val="0"/>
        </dgm:presLayoutVars>
      </dgm:prSet>
      <dgm:spPr/>
    </dgm:pt>
    <dgm:pt modelId="{1EE9DC0C-B4F1-483A-8C43-FCDC52713C40}" type="pres">
      <dgm:prSet presAssocID="{82C155B2-451F-40E4-A5CE-EC7D1D81F42F}" presName="ChildAccent" presStyleLbl="solidFgAcc1" presStyleIdx="8" presStyleCnt="13"/>
      <dgm:spPr/>
    </dgm:pt>
    <dgm:pt modelId="{C9489569-7C72-46F0-B599-5D845BD3F17D}" type="pres">
      <dgm:prSet presAssocID="{82C155B2-451F-40E4-A5CE-EC7D1D81F42F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CAF8B-04A4-4803-BD1C-6B9056BBB7DA}" type="pres">
      <dgm:prSet presAssocID="{3479E2A7-39F9-4BBE-B79A-E6E296F81406}" presName="childComposite" presStyleCnt="0">
        <dgm:presLayoutVars>
          <dgm:chMax val="0"/>
          <dgm:chPref val="0"/>
        </dgm:presLayoutVars>
      </dgm:prSet>
      <dgm:spPr/>
    </dgm:pt>
    <dgm:pt modelId="{EFC5C35B-8EEA-4942-BCEE-C86D7868BBE4}" type="pres">
      <dgm:prSet presAssocID="{3479E2A7-39F9-4BBE-B79A-E6E296F81406}" presName="ChildAccent" presStyleLbl="solidFgAcc1" presStyleIdx="9" presStyleCnt="13"/>
      <dgm:spPr/>
    </dgm:pt>
    <dgm:pt modelId="{6B16780B-8216-4CB6-A23E-CD1E861EF40D}" type="pres">
      <dgm:prSet presAssocID="{3479E2A7-39F9-4BBE-B79A-E6E296F81406}" presName="Child" presStyleLbl="revTx" presStyleIdx="1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A401B-541B-4654-960B-BD72C2D38938}" type="pres">
      <dgm:prSet presAssocID="{C0841ECD-05F4-4771-A730-93ED27E49E4C}" presName="childComposite" presStyleCnt="0">
        <dgm:presLayoutVars>
          <dgm:chMax val="0"/>
          <dgm:chPref val="0"/>
        </dgm:presLayoutVars>
      </dgm:prSet>
      <dgm:spPr/>
    </dgm:pt>
    <dgm:pt modelId="{B0DA84AE-632F-42CB-8238-EFFBEA21D135}" type="pres">
      <dgm:prSet presAssocID="{C0841ECD-05F4-4771-A730-93ED27E49E4C}" presName="ChildAccent" presStyleLbl="solidFgAcc1" presStyleIdx="10" presStyleCnt="13"/>
      <dgm:spPr/>
    </dgm:pt>
    <dgm:pt modelId="{15967189-928B-4EE3-BC72-90FAC8504719}" type="pres">
      <dgm:prSet presAssocID="{C0841ECD-05F4-4771-A730-93ED27E49E4C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13189-19AB-4446-AFB4-ED3AD4F17B2F}" type="pres">
      <dgm:prSet presAssocID="{13A40EBB-0B2D-4436-AE0C-6FDB7B5EEFB8}" presName="childComposite" presStyleCnt="0">
        <dgm:presLayoutVars>
          <dgm:chMax val="0"/>
          <dgm:chPref val="0"/>
        </dgm:presLayoutVars>
      </dgm:prSet>
      <dgm:spPr/>
    </dgm:pt>
    <dgm:pt modelId="{D905C2DF-EEDE-4CB2-B536-F2DA92EF74BA}" type="pres">
      <dgm:prSet presAssocID="{13A40EBB-0B2D-4436-AE0C-6FDB7B5EEFB8}" presName="ChildAccent" presStyleLbl="solidFgAcc1" presStyleIdx="11" presStyleCnt="13"/>
      <dgm:spPr/>
    </dgm:pt>
    <dgm:pt modelId="{9D3E93F3-7C15-41C0-9D2C-298B2F89B1AC}" type="pres">
      <dgm:prSet presAssocID="{13A40EBB-0B2D-4436-AE0C-6FDB7B5EEFB8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F61B9-1BAC-4CE3-BA54-EABC702F7176}" type="pres">
      <dgm:prSet presAssocID="{ABA070C3-9553-47FE-A1E8-9C97667014AA}" presName="childComposite" presStyleCnt="0">
        <dgm:presLayoutVars>
          <dgm:chMax val="0"/>
          <dgm:chPref val="0"/>
        </dgm:presLayoutVars>
      </dgm:prSet>
      <dgm:spPr/>
    </dgm:pt>
    <dgm:pt modelId="{4C10DFEA-3C1F-49D5-9E27-E058946693EB}" type="pres">
      <dgm:prSet presAssocID="{ABA070C3-9553-47FE-A1E8-9C97667014AA}" presName="ChildAccent" presStyleLbl="solidFgAcc1" presStyleIdx="12" presStyleCnt="13"/>
      <dgm:spPr/>
    </dgm:pt>
    <dgm:pt modelId="{3BC8C9EF-24FC-4553-871E-623AF3D7CD88}" type="pres">
      <dgm:prSet presAssocID="{ABA070C3-9553-47FE-A1E8-9C97667014AA}" presName="Child" presStyleLbl="revTx" presStyleIdx="1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18EA87-65CA-4C40-955C-D0F7B6BF97BB}" type="presOf" srcId="{ABA070C3-9553-47FE-A1E8-9C97667014AA}" destId="{3BC8C9EF-24FC-4553-871E-623AF3D7CD88}" srcOrd="0" destOrd="0" presId="urn:microsoft.com/office/officeart/2008/layout/SquareAccentList"/>
    <dgm:cxn modelId="{72939A22-2D53-4864-976B-50873CBA2E7E}" srcId="{0FA68CF6-6979-49D1-B554-473AB44FB9DB}" destId="{8F13FCC0-1C6C-48BB-B311-6E6FA8457016}" srcOrd="0" destOrd="0" parTransId="{BD57BC97-EDCB-4907-8A3D-9314958C08CF}" sibTransId="{47F4857A-939E-41FB-ACE3-3874B075EB6F}"/>
    <dgm:cxn modelId="{4A7AB87B-B563-4540-A4CC-0A6E4C449BDD}" type="presOf" srcId="{8F13FCC0-1C6C-48BB-B311-6E6FA8457016}" destId="{3552CF7C-E537-4726-B193-3C3B08FE508C}" srcOrd="0" destOrd="0" presId="urn:microsoft.com/office/officeart/2008/layout/SquareAccentList"/>
    <dgm:cxn modelId="{B723EE2E-4B83-4990-AD64-1CF7BB53A8A8}" type="presOf" srcId="{C0841ECD-05F4-4771-A730-93ED27E49E4C}" destId="{15967189-928B-4EE3-BC72-90FAC8504719}" srcOrd="0" destOrd="0" presId="urn:microsoft.com/office/officeart/2008/layout/SquareAccentList"/>
    <dgm:cxn modelId="{B1E9EC33-D7DB-4A23-8CAC-E1D5A076C3CD}" type="presOf" srcId="{BD99D2DE-6779-470E-9271-2B73AB8A6EF7}" destId="{4D3B800B-80BA-489B-8F60-70428C7E1EDA}" srcOrd="0" destOrd="0" presId="urn:microsoft.com/office/officeart/2008/layout/SquareAccentList"/>
    <dgm:cxn modelId="{23ECB49D-4505-4812-84E3-4F9D3420AD24}" srcId="{8F13FCC0-1C6C-48BB-B311-6E6FA8457016}" destId="{C35E3CD9-65AC-4F93-A384-3C62D6A2208E}" srcOrd="3" destOrd="0" parTransId="{2DBD03EA-C183-4D73-822E-BE824F543A55}" sibTransId="{5BCDA5AC-A0F2-45AA-ACC9-0BF53B66098E}"/>
    <dgm:cxn modelId="{A6A0D0AF-C8D5-4580-BB2D-4252D62A2055}" type="presOf" srcId="{CA84BC62-1C73-4C37-BBF5-A46F0BB203E1}" destId="{F8D794CC-5755-4C14-8894-C5C3F7B38A3F}" srcOrd="0" destOrd="0" presId="urn:microsoft.com/office/officeart/2008/layout/SquareAccentList"/>
    <dgm:cxn modelId="{CD92AD81-6A50-4E4B-AD17-F4941E7DD28F}" srcId="{8F13FCC0-1C6C-48BB-B311-6E6FA8457016}" destId="{0EAD25B3-938D-4772-88AB-5901E2F7B0C1}" srcOrd="6" destOrd="0" parTransId="{3D4F46CC-3EA1-426B-9186-4DCF6265B91D}" sibTransId="{10C29A12-B812-4E09-92D7-352ACDC40712}"/>
    <dgm:cxn modelId="{7206BE6D-0283-4449-B9BA-4AD2890AAA11}" type="presOf" srcId="{C35E3CD9-65AC-4F93-A384-3C62D6A2208E}" destId="{12111E3B-AE0B-4CBC-B162-C5B8A81936A5}" srcOrd="0" destOrd="0" presId="urn:microsoft.com/office/officeart/2008/layout/SquareAccentList"/>
    <dgm:cxn modelId="{4F1C5FDB-3D57-44DC-80D4-ED9F7CBC1C5E}" type="presOf" srcId="{74DCDB2B-5AAB-42F5-9090-DDF1CAF02B55}" destId="{F6BCF32B-F8A9-4267-BFA8-2DC45D6E4C1B}" srcOrd="0" destOrd="0" presId="urn:microsoft.com/office/officeart/2008/layout/SquareAccentList"/>
    <dgm:cxn modelId="{7C2562D9-C158-4796-83F6-8D994993BC9B}" srcId="{BD99D2DE-6779-470E-9271-2B73AB8A6EF7}" destId="{82C155B2-451F-40E4-A5CE-EC7D1D81F42F}" srcOrd="0" destOrd="0" parTransId="{A425BB77-8D0E-44EE-8CCD-DE61F63C7CB5}" sibTransId="{D7026D18-0A15-4C6A-80C9-8329E08AC0C7}"/>
    <dgm:cxn modelId="{50F1ADA5-3292-45F3-ABDB-FCD4DC52A128}" type="presOf" srcId="{02555195-448E-433D-A867-FADE2809E6E0}" destId="{5D0EDAE0-02E7-4B77-A3B5-9305AD2EE7AE}" srcOrd="0" destOrd="0" presId="urn:microsoft.com/office/officeart/2008/layout/SquareAccentList"/>
    <dgm:cxn modelId="{E874E3B0-602C-4766-8835-FA1FE4DAB8EF}" type="presOf" srcId="{AF2C6994-D054-4105-89BA-8AB0AE4E5C39}" destId="{92B072D6-1832-492D-89AA-D8503936E81A}" srcOrd="0" destOrd="0" presId="urn:microsoft.com/office/officeart/2008/layout/SquareAccentList"/>
    <dgm:cxn modelId="{A84DED6A-266A-496D-9338-1B0A51D33A2C}" type="presOf" srcId="{3ED33B4F-6E44-4588-8458-EC1C5B4CD576}" destId="{F1FE46AD-0D1B-4C17-B754-C783C21EDC01}" srcOrd="0" destOrd="0" presId="urn:microsoft.com/office/officeart/2008/layout/SquareAccentList"/>
    <dgm:cxn modelId="{6552F2EA-78AE-458D-B7C3-9C7A0EB95995}" type="presOf" srcId="{13A40EBB-0B2D-4436-AE0C-6FDB7B5EEFB8}" destId="{9D3E93F3-7C15-41C0-9D2C-298B2F89B1AC}" srcOrd="0" destOrd="0" presId="urn:microsoft.com/office/officeart/2008/layout/SquareAccentList"/>
    <dgm:cxn modelId="{A507309D-8680-489F-869F-5A91D08C05BE}" srcId="{BD99D2DE-6779-470E-9271-2B73AB8A6EF7}" destId="{ABA070C3-9553-47FE-A1E8-9C97667014AA}" srcOrd="4" destOrd="0" parTransId="{BA32A771-1E92-4B43-B285-A9F33CB1E535}" sibTransId="{8B50A073-8C84-40F8-B639-B3FE1297687C}"/>
    <dgm:cxn modelId="{18E2C036-FB90-426B-89D4-F91672A85281}" srcId="{0FA68CF6-6979-49D1-B554-473AB44FB9DB}" destId="{BD99D2DE-6779-470E-9271-2B73AB8A6EF7}" srcOrd="1" destOrd="0" parTransId="{CB540314-7D8B-4335-9240-8B8C8049C1B1}" sibTransId="{0BE789FC-8836-4046-933B-F276E25C2C53}"/>
    <dgm:cxn modelId="{F470C7B7-13A4-40FB-B51F-5583D94DD633}" type="presOf" srcId="{0EAD25B3-938D-4772-88AB-5901E2F7B0C1}" destId="{FDD29D02-BC6D-463F-818B-8A60B25AF643}" srcOrd="0" destOrd="0" presId="urn:microsoft.com/office/officeart/2008/layout/SquareAccentList"/>
    <dgm:cxn modelId="{F42B857B-C4B3-450F-A32E-BC4D47A6A937}" srcId="{8F13FCC0-1C6C-48BB-B311-6E6FA8457016}" destId="{CA84BC62-1C73-4C37-BBF5-A46F0BB203E1}" srcOrd="1" destOrd="0" parTransId="{666C284C-8895-4719-8575-D806FC2432FA}" sibTransId="{DBD3DDB0-879A-4362-9BCA-3653536875F2}"/>
    <dgm:cxn modelId="{72EAB065-0E8B-4CBA-9DD6-A5A2AE1DCFB1}" type="presOf" srcId="{0162C72C-4AD3-4FEF-9042-8B618441B25A}" destId="{8F64A41E-B724-4373-B5E8-6D45E861AFDF}" srcOrd="0" destOrd="0" presId="urn:microsoft.com/office/officeart/2008/layout/SquareAccentList"/>
    <dgm:cxn modelId="{79FC081D-6041-41B6-9F73-61B7C8199E80}" srcId="{8F13FCC0-1C6C-48BB-B311-6E6FA8457016}" destId="{0162C72C-4AD3-4FEF-9042-8B618441B25A}" srcOrd="5" destOrd="0" parTransId="{E8DA73CD-7F08-4F94-A082-D264A36EB4AB}" sibTransId="{73268612-5908-4780-86AD-49499C689421}"/>
    <dgm:cxn modelId="{CB9C68B0-9EC4-4330-B1C2-5DCC58330226}" srcId="{8F13FCC0-1C6C-48BB-B311-6E6FA8457016}" destId="{AF2C6994-D054-4105-89BA-8AB0AE4E5C39}" srcOrd="2" destOrd="0" parTransId="{A8CB7C02-05E1-46A6-96F8-9DCB629357B1}" sibTransId="{19201D7B-B120-4282-8265-969132F6A014}"/>
    <dgm:cxn modelId="{A70AD25A-22BA-439F-BBB5-E383094A5583}" srcId="{BD99D2DE-6779-470E-9271-2B73AB8A6EF7}" destId="{3479E2A7-39F9-4BBE-B79A-E6E296F81406}" srcOrd="1" destOrd="0" parTransId="{120807B3-78A5-43DC-A123-1CFADC771AE5}" sibTransId="{044B74DC-92D4-471F-825A-A870303D95B2}"/>
    <dgm:cxn modelId="{B686D5F1-20CF-4747-99BC-78FAACE7BEC6}" srcId="{BD99D2DE-6779-470E-9271-2B73AB8A6EF7}" destId="{C0841ECD-05F4-4771-A730-93ED27E49E4C}" srcOrd="2" destOrd="0" parTransId="{F1886D88-C41F-4441-8C13-9E2B4031F067}" sibTransId="{AAB88B2D-CDD3-4203-8C3E-8BBE57DD5855}"/>
    <dgm:cxn modelId="{9046A9F3-1D8D-4DEB-ABBA-4874556E8934}" srcId="{8F13FCC0-1C6C-48BB-B311-6E6FA8457016}" destId="{74DCDB2B-5AAB-42F5-9090-DDF1CAF02B55}" srcOrd="7" destOrd="0" parTransId="{8BD989C4-E5C0-4FC8-8FD5-4262F741C690}" sibTransId="{609E5E2B-0838-47AC-BDB7-70C8A9F7B757}"/>
    <dgm:cxn modelId="{1EFC7362-97AD-4E13-92DC-7ABABEDCF6C8}" srcId="{8F13FCC0-1C6C-48BB-B311-6E6FA8457016}" destId="{3ED33B4F-6E44-4588-8458-EC1C5B4CD576}" srcOrd="4" destOrd="0" parTransId="{9C7B9244-D04E-4918-AFEA-AC2B8F88A920}" sibTransId="{AF7D55D7-FE6B-4C2C-8F40-B88B00E4F378}"/>
    <dgm:cxn modelId="{CD863832-07E1-4101-9007-3F42684CB6AD}" srcId="{8F13FCC0-1C6C-48BB-B311-6E6FA8457016}" destId="{02555195-448E-433D-A867-FADE2809E6E0}" srcOrd="0" destOrd="0" parTransId="{8A5BBF59-7C6D-4E5A-AA5F-285BE4056B57}" sibTransId="{195B5B6D-0F2E-4750-ABD1-6D19BB14E49E}"/>
    <dgm:cxn modelId="{29012DCB-D53F-466D-AA9B-C3219F445CA3}" type="presOf" srcId="{82C155B2-451F-40E4-A5CE-EC7D1D81F42F}" destId="{C9489569-7C72-46F0-B599-5D845BD3F17D}" srcOrd="0" destOrd="0" presId="urn:microsoft.com/office/officeart/2008/layout/SquareAccentList"/>
    <dgm:cxn modelId="{ADD30E4F-81D2-4005-9598-5A9F6E1DE2A2}" type="presOf" srcId="{3479E2A7-39F9-4BBE-B79A-E6E296F81406}" destId="{6B16780B-8216-4CB6-A23E-CD1E861EF40D}" srcOrd="0" destOrd="0" presId="urn:microsoft.com/office/officeart/2008/layout/SquareAccentList"/>
    <dgm:cxn modelId="{93387D18-5C99-40F3-AB19-3D5F8A93F262}" srcId="{BD99D2DE-6779-470E-9271-2B73AB8A6EF7}" destId="{13A40EBB-0B2D-4436-AE0C-6FDB7B5EEFB8}" srcOrd="3" destOrd="0" parTransId="{5935170C-2778-4660-BE3B-0134CD3AC5C6}" sibTransId="{B401E76C-31C3-4C02-8E0C-36BB6361B847}"/>
    <dgm:cxn modelId="{504D0DA5-90FD-4D4C-B578-80FFF161CE78}" type="presOf" srcId="{0FA68CF6-6979-49D1-B554-473AB44FB9DB}" destId="{E6C86C57-8EEB-4B1B-A519-D53D20D4CACC}" srcOrd="0" destOrd="0" presId="urn:microsoft.com/office/officeart/2008/layout/SquareAccentList"/>
    <dgm:cxn modelId="{B9B24B0E-EABC-42C4-AE83-6BE520F0812B}" type="presParOf" srcId="{E6C86C57-8EEB-4B1B-A519-D53D20D4CACC}" destId="{A4D6C987-42B2-48CA-93F0-A380941D7470}" srcOrd="0" destOrd="0" presId="urn:microsoft.com/office/officeart/2008/layout/SquareAccentList"/>
    <dgm:cxn modelId="{B94D1368-9A1F-4A41-948B-93033A9976CB}" type="presParOf" srcId="{A4D6C987-42B2-48CA-93F0-A380941D7470}" destId="{F86A3AB6-2986-4148-82C2-2BB7BB7F5833}" srcOrd="0" destOrd="0" presId="urn:microsoft.com/office/officeart/2008/layout/SquareAccentList"/>
    <dgm:cxn modelId="{AFFFDCBE-2C8C-402B-B8EC-2B7CCEB6E856}" type="presParOf" srcId="{F86A3AB6-2986-4148-82C2-2BB7BB7F5833}" destId="{013C36BC-FF81-4C13-B4BC-7A9B75AC85C1}" srcOrd="0" destOrd="0" presId="urn:microsoft.com/office/officeart/2008/layout/SquareAccentList"/>
    <dgm:cxn modelId="{3B608CDA-DEA3-463D-8553-3DB5DDE166BF}" type="presParOf" srcId="{F86A3AB6-2986-4148-82C2-2BB7BB7F5833}" destId="{EE1EDEF0-0736-4236-8537-641388984637}" srcOrd="1" destOrd="0" presId="urn:microsoft.com/office/officeart/2008/layout/SquareAccentList"/>
    <dgm:cxn modelId="{28111617-C9BF-44D9-9411-5399BDEEC5F6}" type="presParOf" srcId="{F86A3AB6-2986-4148-82C2-2BB7BB7F5833}" destId="{3552CF7C-E537-4726-B193-3C3B08FE508C}" srcOrd="2" destOrd="0" presId="urn:microsoft.com/office/officeart/2008/layout/SquareAccentList"/>
    <dgm:cxn modelId="{8F8D6039-92C9-4A5C-AFC3-36BA5A360A78}" type="presParOf" srcId="{A4D6C987-42B2-48CA-93F0-A380941D7470}" destId="{836D2C41-10F3-4727-8D06-1522F6460DC3}" srcOrd="1" destOrd="0" presId="urn:microsoft.com/office/officeart/2008/layout/SquareAccentList"/>
    <dgm:cxn modelId="{A2D4D8A2-ADAB-486E-BA71-EA0F698F26B9}" type="presParOf" srcId="{836D2C41-10F3-4727-8D06-1522F6460DC3}" destId="{3D0C6599-3640-43B3-9D3B-C59CDBDE167E}" srcOrd="0" destOrd="0" presId="urn:microsoft.com/office/officeart/2008/layout/SquareAccentList"/>
    <dgm:cxn modelId="{8D841906-98FC-4BA3-B391-1572A5288B66}" type="presParOf" srcId="{3D0C6599-3640-43B3-9D3B-C59CDBDE167E}" destId="{821B6676-BE56-430C-ABA2-59EE3D24B4A3}" srcOrd="0" destOrd="0" presId="urn:microsoft.com/office/officeart/2008/layout/SquareAccentList"/>
    <dgm:cxn modelId="{A067BC2F-1F05-44CE-98E6-E84300690190}" type="presParOf" srcId="{3D0C6599-3640-43B3-9D3B-C59CDBDE167E}" destId="{5D0EDAE0-02E7-4B77-A3B5-9305AD2EE7AE}" srcOrd="1" destOrd="0" presId="urn:microsoft.com/office/officeart/2008/layout/SquareAccentList"/>
    <dgm:cxn modelId="{4E907119-B982-45BA-A514-633AEF440585}" type="presParOf" srcId="{836D2C41-10F3-4727-8D06-1522F6460DC3}" destId="{57F99CC5-4F74-4E49-A7C3-0787F75E317A}" srcOrd="1" destOrd="0" presId="urn:microsoft.com/office/officeart/2008/layout/SquareAccentList"/>
    <dgm:cxn modelId="{9FE918EE-9D42-439C-BF2B-B86F591D29E4}" type="presParOf" srcId="{57F99CC5-4F74-4E49-A7C3-0787F75E317A}" destId="{7B7EBAF9-6311-420C-90CA-9242EB561BAC}" srcOrd="0" destOrd="0" presId="urn:microsoft.com/office/officeart/2008/layout/SquareAccentList"/>
    <dgm:cxn modelId="{DA6315D9-D803-439E-A3DD-24FF1CB17C1E}" type="presParOf" srcId="{57F99CC5-4F74-4E49-A7C3-0787F75E317A}" destId="{F8D794CC-5755-4C14-8894-C5C3F7B38A3F}" srcOrd="1" destOrd="0" presId="urn:microsoft.com/office/officeart/2008/layout/SquareAccentList"/>
    <dgm:cxn modelId="{5CEB9CE6-89B6-4AD2-9217-6232DE03B5B8}" type="presParOf" srcId="{836D2C41-10F3-4727-8D06-1522F6460DC3}" destId="{E2360972-2CCF-4537-9025-A518115140AA}" srcOrd="2" destOrd="0" presId="urn:microsoft.com/office/officeart/2008/layout/SquareAccentList"/>
    <dgm:cxn modelId="{C7FEA84C-0101-454E-96D1-86CA98CBC3C9}" type="presParOf" srcId="{E2360972-2CCF-4537-9025-A518115140AA}" destId="{6C4A0A80-4773-4606-87FE-AAC42F62F732}" srcOrd="0" destOrd="0" presId="urn:microsoft.com/office/officeart/2008/layout/SquareAccentList"/>
    <dgm:cxn modelId="{5C27F67D-B4CB-4B0B-9571-A54BEEE29AE8}" type="presParOf" srcId="{E2360972-2CCF-4537-9025-A518115140AA}" destId="{92B072D6-1832-492D-89AA-D8503936E81A}" srcOrd="1" destOrd="0" presId="urn:microsoft.com/office/officeart/2008/layout/SquareAccentList"/>
    <dgm:cxn modelId="{F7E42C80-31B2-447E-B159-23964232F402}" type="presParOf" srcId="{836D2C41-10F3-4727-8D06-1522F6460DC3}" destId="{8564C079-6436-48F3-A53F-10AE10617897}" srcOrd="3" destOrd="0" presId="urn:microsoft.com/office/officeart/2008/layout/SquareAccentList"/>
    <dgm:cxn modelId="{3BA696C4-EF2D-4DA6-883D-C8CBD218E965}" type="presParOf" srcId="{8564C079-6436-48F3-A53F-10AE10617897}" destId="{AB0CB8A0-7436-41A0-B488-8F1CB5FA8146}" srcOrd="0" destOrd="0" presId="urn:microsoft.com/office/officeart/2008/layout/SquareAccentList"/>
    <dgm:cxn modelId="{4A540E43-DA46-4124-A467-C6F3C06F132F}" type="presParOf" srcId="{8564C079-6436-48F3-A53F-10AE10617897}" destId="{12111E3B-AE0B-4CBC-B162-C5B8A81936A5}" srcOrd="1" destOrd="0" presId="urn:microsoft.com/office/officeart/2008/layout/SquareAccentList"/>
    <dgm:cxn modelId="{A272BA5D-9D90-4742-BACC-AF45E0765462}" type="presParOf" srcId="{836D2C41-10F3-4727-8D06-1522F6460DC3}" destId="{568CF2F4-A891-4EFA-9609-00D6E75DA6CC}" srcOrd="4" destOrd="0" presId="urn:microsoft.com/office/officeart/2008/layout/SquareAccentList"/>
    <dgm:cxn modelId="{3E1756F7-0E4F-4395-842D-1874562639B2}" type="presParOf" srcId="{568CF2F4-A891-4EFA-9609-00D6E75DA6CC}" destId="{0BB4DC47-5A04-4043-A706-77770918D9E7}" srcOrd="0" destOrd="0" presId="urn:microsoft.com/office/officeart/2008/layout/SquareAccentList"/>
    <dgm:cxn modelId="{06250183-201F-4630-A1F8-C027F53222A1}" type="presParOf" srcId="{568CF2F4-A891-4EFA-9609-00D6E75DA6CC}" destId="{F1FE46AD-0D1B-4C17-B754-C783C21EDC01}" srcOrd="1" destOrd="0" presId="urn:microsoft.com/office/officeart/2008/layout/SquareAccentList"/>
    <dgm:cxn modelId="{88336223-E23C-42E5-819A-744D1D243D35}" type="presParOf" srcId="{836D2C41-10F3-4727-8D06-1522F6460DC3}" destId="{BBB079F8-EC0F-485F-8598-B94FBE1A8D3E}" srcOrd="5" destOrd="0" presId="urn:microsoft.com/office/officeart/2008/layout/SquareAccentList"/>
    <dgm:cxn modelId="{0199A1BE-8ABD-463E-AE7B-13E7EEBD9AA4}" type="presParOf" srcId="{BBB079F8-EC0F-485F-8598-B94FBE1A8D3E}" destId="{B0667C7F-AC22-45AA-BB4D-5B2DC95CB840}" srcOrd="0" destOrd="0" presId="urn:microsoft.com/office/officeart/2008/layout/SquareAccentList"/>
    <dgm:cxn modelId="{577A46D0-D001-4E8F-8814-3982A9D6E178}" type="presParOf" srcId="{BBB079F8-EC0F-485F-8598-B94FBE1A8D3E}" destId="{8F64A41E-B724-4373-B5E8-6D45E861AFDF}" srcOrd="1" destOrd="0" presId="urn:microsoft.com/office/officeart/2008/layout/SquareAccentList"/>
    <dgm:cxn modelId="{67B69DEB-A82B-430B-8E55-909B23D2B39A}" type="presParOf" srcId="{836D2C41-10F3-4727-8D06-1522F6460DC3}" destId="{E4F90F2C-8425-417D-A829-20205493DEBD}" srcOrd="6" destOrd="0" presId="urn:microsoft.com/office/officeart/2008/layout/SquareAccentList"/>
    <dgm:cxn modelId="{C92D4A2F-73B5-46E8-9869-B831EDA9016F}" type="presParOf" srcId="{E4F90F2C-8425-417D-A829-20205493DEBD}" destId="{6DC5F3A4-30BA-4140-A5FB-C25CF32FAAFA}" srcOrd="0" destOrd="0" presId="urn:microsoft.com/office/officeart/2008/layout/SquareAccentList"/>
    <dgm:cxn modelId="{FECA249C-6642-4AB5-9B9F-5AB7D68C62B4}" type="presParOf" srcId="{E4F90F2C-8425-417D-A829-20205493DEBD}" destId="{FDD29D02-BC6D-463F-818B-8A60B25AF643}" srcOrd="1" destOrd="0" presId="urn:microsoft.com/office/officeart/2008/layout/SquareAccentList"/>
    <dgm:cxn modelId="{31AEDF92-A7F1-4534-A51C-1777CC5ED7C3}" type="presParOf" srcId="{836D2C41-10F3-4727-8D06-1522F6460DC3}" destId="{8B164EC9-359B-4472-9809-559E6859FD90}" srcOrd="7" destOrd="0" presId="urn:microsoft.com/office/officeart/2008/layout/SquareAccentList"/>
    <dgm:cxn modelId="{F090E7AD-35D1-4919-AEBD-1788B92CE9BB}" type="presParOf" srcId="{8B164EC9-359B-4472-9809-559E6859FD90}" destId="{9F19C478-6A24-462C-9627-191052167E66}" srcOrd="0" destOrd="0" presId="urn:microsoft.com/office/officeart/2008/layout/SquareAccentList"/>
    <dgm:cxn modelId="{6E771F0A-BA95-489B-B897-6546EF9EE8EE}" type="presParOf" srcId="{8B164EC9-359B-4472-9809-559E6859FD90}" destId="{F6BCF32B-F8A9-4267-BFA8-2DC45D6E4C1B}" srcOrd="1" destOrd="0" presId="urn:microsoft.com/office/officeart/2008/layout/SquareAccentList"/>
    <dgm:cxn modelId="{AE77A6C2-2DC5-441B-B522-36C279083CC3}" type="presParOf" srcId="{E6C86C57-8EEB-4B1B-A519-D53D20D4CACC}" destId="{C5A856E0-6B20-427E-BAEC-DB5D6F38A99D}" srcOrd="1" destOrd="0" presId="urn:microsoft.com/office/officeart/2008/layout/SquareAccentList"/>
    <dgm:cxn modelId="{D5F3ADAB-BC3F-4299-871D-7E6936A6F3CE}" type="presParOf" srcId="{C5A856E0-6B20-427E-BAEC-DB5D6F38A99D}" destId="{DD1B496E-91EB-4169-AD6B-3BF114880231}" srcOrd="0" destOrd="0" presId="urn:microsoft.com/office/officeart/2008/layout/SquareAccentList"/>
    <dgm:cxn modelId="{968CC3A1-25C0-4951-9C07-EF84D104D89E}" type="presParOf" srcId="{DD1B496E-91EB-4169-AD6B-3BF114880231}" destId="{725C7CC6-F189-4AEE-A5C0-B007AAD3F713}" srcOrd="0" destOrd="0" presId="urn:microsoft.com/office/officeart/2008/layout/SquareAccentList"/>
    <dgm:cxn modelId="{318FEFDE-7A68-4887-AEC0-6B6A7DE4B393}" type="presParOf" srcId="{DD1B496E-91EB-4169-AD6B-3BF114880231}" destId="{9257C74B-90CD-4700-B93B-4D1D5C10287D}" srcOrd="1" destOrd="0" presId="urn:microsoft.com/office/officeart/2008/layout/SquareAccentList"/>
    <dgm:cxn modelId="{22826893-FD67-43FF-946B-B10C96BEA715}" type="presParOf" srcId="{DD1B496E-91EB-4169-AD6B-3BF114880231}" destId="{4D3B800B-80BA-489B-8F60-70428C7E1EDA}" srcOrd="2" destOrd="0" presId="urn:microsoft.com/office/officeart/2008/layout/SquareAccentList"/>
    <dgm:cxn modelId="{F871977D-7C5E-4EE2-B72A-86039EF8C452}" type="presParOf" srcId="{C5A856E0-6B20-427E-BAEC-DB5D6F38A99D}" destId="{38C7D960-55AD-4991-83C6-6DC96D193E69}" srcOrd="1" destOrd="0" presId="urn:microsoft.com/office/officeart/2008/layout/SquareAccentList"/>
    <dgm:cxn modelId="{C00F9E50-65C9-4943-88B5-C828C4CC875C}" type="presParOf" srcId="{38C7D960-55AD-4991-83C6-6DC96D193E69}" destId="{9574190C-D0DE-444D-8F3A-D31CE9547162}" srcOrd="0" destOrd="0" presId="urn:microsoft.com/office/officeart/2008/layout/SquareAccentList"/>
    <dgm:cxn modelId="{7F3B6A02-6AFF-4F69-B5AC-B51902C713EB}" type="presParOf" srcId="{9574190C-D0DE-444D-8F3A-D31CE9547162}" destId="{1EE9DC0C-B4F1-483A-8C43-FCDC52713C40}" srcOrd="0" destOrd="0" presId="urn:microsoft.com/office/officeart/2008/layout/SquareAccentList"/>
    <dgm:cxn modelId="{4620A08A-AB10-464D-BD88-1135834AAF51}" type="presParOf" srcId="{9574190C-D0DE-444D-8F3A-D31CE9547162}" destId="{C9489569-7C72-46F0-B599-5D845BD3F17D}" srcOrd="1" destOrd="0" presId="urn:microsoft.com/office/officeart/2008/layout/SquareAccentList"/>
    <dgm:cxn modelId="{25AE81B5-9316-489F-8C44-9DA5F25BFB6F}" type="presParOf" srcId="{38C7D960-55AD-4991-83C6-6DC96D193E69}" destId="{61FCAF8B-04A4-4803-BD1C-6B9056BBB7DA}" srcOrd="1" destOrd="0" presId="urn:microsoft.com/office/officeart/2008/layout/SquareAccentList"/>
    <dgm:cxn modelId="{0DA0CBF7-6B83-4A1D-871E-8DF683FEEB3C}" type="presParOf" srcId="{61FCAF8B-04A4-4803-BD1C-6B9056BBB7DA}" destId="{EFC5C35B-8EEA-4942-BCEE-C86D7868BBE4}" srcOrd="0" destOrd="0" presId="urn:microsoft.com/office/officeart/2008/layout/SquareAccentList"/>
    <dgm:cxn modelId="{7DD55644-733D-4CDC-882B-4C6A4102B9E0}" type="presParOf" srcId="{61FCAF8B-04A4-4803-BD1C-6B9056BBB7DA}" destId="{6B16780B-8216-4CB6-A23E-CD1E861EF40D}" srcOrd="1" destOrd="0" presId="urn:microsoft.com/office/officeart/2008/layout/SquareAccentList"/>
    <dgm:cxn modelId="{8670F202-8D4A-41AC-9582-FE33AA755C99}" type="presParOf" srcId="{38C7D960-55AD-4991-83C6-6DC96D193E69}" destId="{AD6A401B-541B-4654-960B-BD72C2D38938}" srcOrd="2" destOrd="0" presId="urn:microsoft.com/office/officeart/2008/layout/SquareAccentList"/>
    <dgm:cxn modelId="{81751008-7876-4F26-92B6-E87BFCD2F3C6}" type="presParOf" srcId="{AD6A401B-541B-4654-960B-BD72C2D38938}" destId="{B0DA84AE-632F-42CB-8238-EFFBEA21D135}" srcOrd="0" destOrd="0" presId="urn:microsoft.com/office/officeart/2008/layout/SquareAccentList"/>
    <dgm:cxn modelId="{AD8428F3-2EB2-4778-BC71-0755F32213A7}" type="presParOf" srcId="{AD6A401B-541B-4654-960B-BD72C2D38938}" destId="{15967189-928B-4EE3-BC72-90FAC8504719}" srcOrd="1" destOrd="0" presId="urn:microsoft.com/office/officeart/2008/layout/SquareAccentList"/>
    <dgm:cxn modelId="{4BFEF6A2-F95F-42BD-9E4E-AE280127CFBC}" type="presParOf" srcId="{38C7D960-55AD-4991-83C6-6DC96D193E69}" destId="{2D913189-19AB-4446-AFB4-ED3AD4F17B2F}" srcOrd="3" destOrd="0" presId="urn:microsoft.com/office/officeart/2008/layout/SquareAccentList"/>
    <dgm:cxn modelId="{98E6CBB2-394F-436F-8BB8-54E6F49689B2}" type="presParOf" srcId="{2D913189-19AB-4446-AFB4-ED3AD4F17B2F}" destId="{D905C2DF-EEDE-4CB2-B536-F2DA92EF74BA}" srcOrd="0" destOrd="0" presId="urn:microsoft.com/office/officeart/2008/layout/SquareAccentList"/>
    <dgm:cxn modelId="{3840708B-6F68-46B3-92E3-E1A07EAE0F6C}" type="presParOf" srcId="{2D913189-19AB-4446-AFB4-ED3AD4F17B2F}" destId="{9D3E93F3-7C15-41C0-9D2C-298B2F89B1AC}" srcOrd="1" destOrd="0" presId="urn:microsoft.com/office/officeart/2008/layout/SquareAccentList"/>
    <dgm:cxn modelId="{C2E09E6B-66E1-42C1-AD3E-AB755875C0C5}" type="presParOf" srcId="{38C7D960-55AD-4991-83C6-6DC96D193E69}" destId="{E10F61B9-1BAC-4CE3-BA54-EABC702F7176}" srcOrd="4" destOrd="0" presId="urn:microsoft.com/office/officeart/2008/layout/SquareAccentList"/>
    <dgm:cxn modelId="{B6BE8083-EC5B-49F4-BBCC-6A36780FC248}" type="presParOf" srcId="{E10F61B9-1BAC-4CE3-BA54-EABC702F7176}" destId="{4C10DFEA-3C1F-49D5-9E27-E058946693EB}" srcOrd="0" destOrd="0" presId="urn:microsoft.com/office/officeart/2008/layout/SquareAccentList"/>
    <dgm:cxn modelId="{F16B31BA-BF6D-4794-B88C-E000C620335B}" type="presParOf" srcId="{E10F61B9-1BAC-4CE3-BA54-EABC702F7176}" destId="{3BC8C9EF-24FC-4553-871E-623AF3D7CD8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606036-B7F6-476A-B1FD-860EC3C1C551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B5EB2A-1D85-42E3-AC97-0842B69CD443}">
      <dgm:prSet phldrT="[Text]" custT="1"/>
      <dgm:spPr/>
      <dgm:t>
        <a:bodyPr/>
        <a:lstStyle/>
        <a:p>
          <a:pPr algn="ctr"/>
          <a:r>
            <a:rPr lang="en-US" sz="2800" b="1" dirty="0" smtClean="0"/>
            <a:t>CLARITY AND CONSISTENCY </a:t>
          </a:r>
          <a:endParaRPr lang="en-US" sz="2800" b="1" dirty="0"/>
        </a:p>
      </dgm:t>
    </dgm:pt>
    <dgm:pt modelId="{586212EC-7231-4A12-A46E-AF1B34D147D7}" type="parTrans" cxnId="{97760682-48A8-4BCE-B1CF-6A313ED97030}">
      <dgm:prSet/>
      <dgm:spPr/>
      <dgm:t>
        <a:bodyPr/>
        <a:lstStyle/>
        <a:p>
          <a:endParaRPr lang="en-US"/>
        </a:p>
      </dgm:t>
    </dgm:pt>
    <dgm:pt modelId="{2F7B458C-D22C-4CBA-8637-D2F297479F26}" type="sibTrans" cxnId="{97760682-48A8-4BCE-B1CF-6A313ED97030}">
      <dgm:prSet/>
      <dgm:spPr/>
      <dgm:t>
        <a:bodyPr/>
        <a:lstStyle/>
        <a:p>
          <a:endParaRPr lang="en-US"/>
        </a:p>
      </dgm:t>
    </dgm:pt>
    <dgm:pt modelId="{157D6EC6-4E8A-4CD5-B75A-DACF080843AF}">
      <dgm:prSet phldrT="[Text]" custT="1"/>
      <dgm:spPr/>
      <dgm:t>
        <a:bodyPr/>
        <a:lstStyle/>
        <a:p>
          <a:r>
            <a:rPr lang="en-US" sz="1600" dirty="0" smtClean="0"/>
            <a:t>Use of simple and uncomplicated terms and clear expression of ideas.</a:t>
          </a:r>
          <a:endParaRPr lang="en-US" sz="1600" dirty="0"/>
        </a:p>
      </dgm:t>
    </dgm:pt>
    <dgm:pt modelId="{9B62C3CC-013F-4D24-9A1C-4EE60145C459}" type="parTrans" cxnId="{9D2E55E6-4C2A-4A06-8D66-325EDD37B6CD}">
      <dgm:prSet/>
      <dgm:spPr/>
      <dgm:t>
        <a:bodyPr/>
        <a:lstStyle/>
        <a:p>
          <a:endParaRPr lang="en-US"/>
        </a:p>
      </dgm:t>
    </dgm:pt>
    <dgm:pt modelId="{CD93187B-F028-4F66-90A0-F89BCF5216F6}" type="sibTrans" cxnId="{9D2E55E6-4C2A-4A06-8D66-325EDD37B6CD}">
      <dgm:prSet/>
      <dgm:spPr/>
      <dgm:t>
        <a:bodyPr/>
        <a:lstStyle/>
        <a:p>
          <a:endParaRPr lang="en-US"/>
        </a:p>
      </dgm:t>
    </dgm:pt>
    <dgm:pt modelId="{7E468850-0AB5-4E9B-ABC9-59BDE2721EBD}">
      <dgm:prSet phldrT="[Text]" custT="1"/>
      <dgm:spPr/>
      <dgm:t>
        <a:bodyPr/>
        <a:lstStyle/>
        <a:p>
          <a:r>
            <a:rPr lang="en-US" sz="3200" b="1" dirty="0" smtClean="0"/>
            <a:t>FEASIBILTY</a:t>
          </a:r>
          <a:endParaRPr lang="en-US" sz="3200" b="1" dirty="0"/>
        </a:p>
      </dgm:t>
    </dgm:pt>
    <dgm:pt modelId="{940602CD-C222-4EC7-BC68-E851EBE89B31}" type="parTrans" cxnId="{17C23CE2-91C2-4FEA-A2ED-17D5842B303A}">
      <dgm:prSet/>
      <dgm:spPr/>
      <dgm:t>
        <a:bodyPr/>
        <a:lstStyle/>
        <a:p>
          <a:endParaRPr lang="en-US"/>
        </a:p>
      </dgm:t>
    </dgm:pt>
    <dgm:pt modelId="{C5890D69-2525-418F-8723-3662B48C6B80}" type="sibTrans" cxnId="{17C23CE2-91C2-4FEA-A2ED-17D5842B303A}">
      <dgm:prSet/>
      <dgm:spPr/>
      <dgm:t>
        <a:bodyPr/>
        <a:lstStyle/>
        <a:p>
          <a:endParaRPr lang="en-US"/>
        </a:p>
      </dgm:t>
    </dgm:pt>
    <dgm:pt modelId="{2C807C80-4FF0-43E7-980A-9EC9E0C69AF5}">
      <dgm:prSet phldrT="[Text]" custT="1"/>
      <dgm:spPr/>
      <dgm:t>
        <a:bodyPr/>
        <a:lstStyle/>
        <a:p>
          <a:r>
            <a:rPr lang="en-US" sz="1600" dirty="0" smtClean="0"/>
            <a:t>Feasible for intensive care unit setting. </a:t>
          </a:r>
          <a:endParaRPr lang="en-US" sz="1600" dirty="0"/>
        </a:p>
      </dgm:t>
    </dgm:pt>
    <dgm:pt modelId="{DDF0D91D-3A92-4E85-91A4-BDE616DAD169}" type="parTrans" cxnId="{7D0FA2D7-56B8-4772-B882-9A605BB65DF5}">
      <dgm:prSet/>
      <dgm:spPr/>
      <dgm:t>
        <a:bodyPr/>
        <a:lstStyle/>
        <a:p>
          <a:endParaRPr lang="en-US"/>
        </a:p>
      </dgm:t>
    </dgm:pt>
    <dgm:pt modelId="{4349961E-D416-4520-81F3-7CD42275B068}" type="sibTrans" cxnId="{7D0FA2D7-56B8-4772-B882-9A605BB65DF5}">
      <dgm:prSet/>
      <dgm:spPr/>
      <dgm:t>
        <a:bodyPr/>
        <a:lstStyle/>
        <a:p>
          <a:endParaRPr lang="en-US"/>
        </a:p>
      </dgm:t>
    </dgm:pt>
    <dgm:pt modelId="{D17AC5D4-05B4-4E88-AA05-4451EEC7E5C2}">
      <dgm:prSet phldrT="[Text]" custT="1"/>
      <dgm:spPr/>
      <dgm:t>
        <a:bodyPr/>
        <a:lstStyle/>
        <a:p>
          <a:r>
            <a:rPr lang="en-US" sz="1300" dirty="0" smtClean="0"/>
            <a:t> </a:t>
          </a:r>
          <a:r>
            <a:rPr lang="en-US" sz="1600" dirty="0" smtClean="0"/>
            <a:t>Applicability is limited in case of patients rapidly approaching to death. </a:t>
          </a:r>
          <a:endParaRPr lang="en-US" sz="1600" dirty="0"/>
        </a:p>
      </dgm:t>
    </dgm:pt>
    <dgm:pt modelId="{3BF92F12-333E-4C12-9810-DD87E9EC3F83}" type="parTrans" cxnId="{93A49EA5-C682-46EE-B903-BAD00B1029F1}">
      <dgm:prSet/>
      <dgm:spPr/>
      <dgm:t>
        <a:bodyPr/>
        <a:lstStyle/>
        <a:p>
          <a:endParaRPr lang="en-US"/>
        </a:p>
      </dgm:t>
    </dgm:pt>
    <dgm:pt modelId="{0009BDED-E9ED-4C6E-9331-5CA3C49F18FD}" type="sibTrans" cxnId="{93A49EA5-C682-46EE-B903-BAD00B1029F1}">
      <dgm:prSet/>
      <dgm:spPr/>
      <dgm:t>
        <a:bodyPr/>
        <a:lstStyle/>
        <a:p>
          <a:endParaRPr lang="en-US"/>
        </a:p>
      </dgm:t>
    </dgm:pt>
    <dgm:pt modelId="{C3590FBB-0BDE-48A8-AE3B-57A514D8568F}">
      <dgm:prSet phldrT="[Text]" custT="1"/>
      <dgm:spPr/>
      <dgm:t>
        <a:bodyPr/>
        <a:lstStyle/>
        <a:p>
          <a:r>
            <a:rPr lang="en-US" sz="1600" dirty="0" smtClean="0"/>
            <a:t>Abstract concepts (dignity, peace) are operationalized well. </a:t>
          </a:r>
        </a:p>
      </dgm:t>
    </dgm:pt>
    <dgm:pt modelId="{4FB40904-26B4-4DDC-8646-C49D0E41D3CD}" type="parTrans" cxnId="{ED095440-24A6-4AA4-8BA9-A636C054AD35}">
      <dgm:prSet/>
      <dgm:spPr/>
      <dgm:t>
        <a:bodyPr/>
        <a:lstStyle/>
        <a:p>
          <a:endParaRPr lang="en-US"/>
        </a:p>
      </dgm:t>
    </dgm:pt>
    <dgm:pt modelId="{95A63FCE-144F-4424-BE46-57A652B89232}" type="sibTrans" cxnId="{ED095440-24A6-4AA4-8BA9-A636C054AD35}">
      <dgm:prSet/>
      <dgm:spPr/>
      <dgm:t>
        <a:bodyPr/>
        <a:lstStyle/>
        <a:p>
          <a:endParaRPr lang="en-US"/>
        </a:p>
      </dgm:t>
    </dgm:pt>
    <dgm:pt modelId="{2CCD3E6B-0DFF-4D05-AFDB-2B91BF37862E}">
      <dgm:prSet phldrT="[Text]" custT="1"/>
      <dgm:spPr/>
      <dgm:t>
        <a:bodyPr/>
        <a:lstStyle/>
        <a:p>
          <a:r>
            <a:rPr lang="en-US" sz="1600" dirty="0" smtClean="0"/>
            <a:t>Constructs and philosophical claims are consistent and congruent.</a:t>
          </a:r>
          <a:endParaRPr lang="en-US" sz="1600" dirty="0"/>
        </a:p>
      </dgm:t>
    </dgm:pt>
    <dgm:pt modelId="{CC6A1E66-08E8-4D7B-B715-2796191A1255}" type="parTrans" cxnId="{5B459089-54FB-41A7-8575-9F456FC0D52E}">
      <dgm:prSet/>
      <dgm:spPr/>
      <dgm:t>
        <a:bodyPr/>
        <a:lstStyle/>
        <a:p>
          <a:endParaRPr lang="en-US"/>
        </a:p>
      </dgm:t>
    </dgm:pt>
    <dgm:pt modelId="{8927C0E0-D27E-4503-BA0A-D1CBFC0E1089}" type="sibTrans" cxnId="{5B459089-54FB-41A7-8575-9F456FC0D52E}">
      <dgm:prSet/>
      <dgm:spPr/>
      <dgm:t>
        <a:bodyPr/>
        <a:lstStyle/>
        <a:p>
          <a:endParaRPr lang="en-US"/>
        </a:p>
      </dgm:t>
    </dgm:pt>
    <dgm:pt modelId="{73960D84-E203-4B7C-872E-EFF03DD7D511}">
      <dgm:prSet phldrT="[Text]" custT="1"/>
      <dgm:spPr/>
      <dgm:t>
        <a:bodyPr/>
        <a:lstStyle/>
        <a:p>
          <a:r>
            <a:rPr lang="en-US" sz="1600" dirty="0" smtClean="0"/>
            <a:t>All elements of theory (concepts, assumptions and relational statements) are stated clearly.</a:t>
          </a:r>
          <a:endParaRPr lang="en-US" sz="1600" dirty="0"/>
        </a:p>
      </dgm:t>
    </dgm:pt>
    <dgm:pt modelId="{7FB4E59C-E623-4BDD-8291-AEECBD0F80C1}" type="parTrans" cxnId="{08C2E609-E70C-4CE3-BCFF-777FA93BE35F}">
      <dgm:prSet/>
      <dgm:spPr/>
      <dgm:t>
        <a:bodyPr/>
        <a:lstStyle/>
        <a:p>
          <a:endParaRPr lang="en-US"/>
        </a:p>
      </dgm:t>
    </dgm:pt>
    <dgm:pt modelId="{96ED24D8-F2EB-4335-BD64-3B9AB186C873}" type="sibTrans" cxnId="{08C2E609-E70C-4CE3-BCFF-777FA93BE35F}">
      <dgm:prSet/>
      <dgm:spPr/>
      <dgm:t>
        <a:bodyPr/>
        <a:lstStyle/>
        <a:p>
          <a:endParaRPr lang="en-US"/>
        </a:p>
      </dgm:t>
    </dgm:pt>
    <dgm:pt modelId="{F283F3CF-63D9-42A0-A752-4A42085E9E56}">
      <dgm:prSet phldrT="[Text]" custT="1"/>
      <dgm:spPr/>
      <dgm:t>
        <a:bodyPr/>
        <a:lstStyle/>
        <a:p>
          <a:r>
            <a:rPr lang="en-US" sz="1600" dirty="0" smtClean="0"/>
            <a:t>Setting and patient population is clearly defined.</a:t>
          </a:r>
          <a:endParaRPr lang="en-US" sz="1600" dirty="0"/>
        </a:p>
      </dgm:t>
    </dgm:pt>
    <dgm:pt modelId="{F6AE62C2-6C95-4514-86FF-F7E6975431FE}" type="parTrans" cxnId="{62C6000C-5B17-406E-9527-F1C3FD255319}">
      <dgm:prSet/>
      <dgm:spPr/>
      <dgm:t>
        <a:bodyPr/>
        <a:lstStyle/>
        <a:p>
          <a:endParaRPr lang="en-US"/>
        </a:p>
      </dgm:t>
    </dgm:pt>
    <dgm:pt modelId="{648C6C69-E96A-4D58-9300-53ECC111B88F}" type="sibTrans" cxnId="{62C6000C-5B17-406E-9527-F1C3FD255319}">
      <dgm:prSet/>
      <dgm:spPr/>
      <dgm:t>
        <a:bodyPr/>
        <a:lstStyle/>
        <a:p>
          <a:endParaRPr lang="en-US"/>
        </a:p>
      </dgm:t>
    </dgm:pt>
    <dgm:pt modelId="{93A6798B-9EDC-483C-8020-A58CF8626721}">
      <dgm:prSet phldrT="[Text]" custT="1"/>
      <dgm:spPr/>
      <dgm:t>
        <a:bodyPr/>
        <a:lstStyle/>
        <a:p>
          <a:r>
            <a:rPr lang="en-US" sz="1600" dirty="0" smtClean="0"/>
            <a:t>Specific boundaries to setting and patient population. </a:t>
          </a:r>
          <a:endParaRPr lang="en-US" sz="1600" dirty="0"/>
        </a:p>
      </dgm:t>
    </dgm:pt>
    <dgm:pt modelId="{8B405059-15AB-44C8-B4CC-3C2CD95DDE4C}" type="parTrans" cxnId="{443C8379-6016-4CCC-8A17-5F7F71878220}">
      <dgm:prSet/>
      <dgm:spPr/>
      <dgm:t>
        <a:bodyPr/>
        <a:lstStyle/>
        <a:p>
          <a:endParaRPr lang="en-US"/>
        </a:p>
      </dgm:t>
    </dgm:pt>
    <dgm:pt modelId="{C4741A4E-5C2C-40FC-808C-563111561898}" type="sibTrans" cxnId="{443C8379-6016-4CCC-8A17-5F7F71878220}">
      <dgm:prSet/>
      <dgm:spPr/>
      <dgm:t>
        <a:bodyPr/>
        <a:lstStyle/>
        <a:p>
          <a:endParaRPr lang="en-US"/>
        </a:p>
      </dgm:t>
    </dgm:pt>
    <dgm:pt modelId="{DB156C42-619B-4156-8889-7072934923A0}">
      <dgm:prSet phldrT="[Text]" custT="1"/>
      <dgm:spPr/>
      <dgm:t>
        <a:bodyPr/>
        <a:lstStyle/>
        <a:p>
          <a:r>
            <a:rPr lang="en-US" sz="1300" dirty="0" smtClean="0"/>
            <a:t> </a:t>
          </a:r>
          <a:r>
            <a:rPr lang="en-US" sz="1600" dirty="0" smtClean="0"/>
            <a:t>Applicability in pediatric patient and with different culture is not tested. </a:t>
          </a:r>
          <a:endParaRPr lang="en-US" sz="1600" dirty="0"/>
        </a:p>
      </dgm:t>
    </dgm:pt>
    <dgm:pt modelId="{6998B982-3B53-4FA3-A7DC-079F7CE6ECF5}" type="parTrans" cxnId="{896A63C9-85FD-44B0-A64D-88A6EF27E1E9}">
      <dgm:prSet/>
      <dgm:spPr/>
      <dgm:t>
        <a:bodyPr/>
        <a:lstStyle/>
        <a:p>
          <a:endParaRPr lang="en-US"/>
        </a:p>
      </dgm:t>
    </dgm:pt>
    <dgm:pt modelId="{9BC0705D-4132-4934-8CD4-14A7F3C58085}" type="sibTrans" cxnId="{896A63C9-85FD-44B0-A64D-88A6EF27E1E9}">
      <dgm:prSet/>
      <dgm:spPr/>
      <dgm:t>
        <a:bodyPr/>
        <a:lstStyle/>
        <a:p>
          <a:endParaRPr lang="en-US"/>
        </a:p>
      </dgm:t>
    </dgm:pt>
    <dgm:pt modelId="{19B93D95-BDDE-49DB-9FFD-55EB755C390E}" type="pres">
      <dgm:prSet presAssocID="{F4606036-B7F6-476A-B1FD-860EC3C1C55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1678EAD-21B1-4A84-86B2-52AF7ECEB258}" type="pres">
      <dgm:prSet presAssocID="{FBB5EB2A-1D85-42E3-AC97-0842B69CD443}" presName="root" presStyleCnt="0">
        <dgm:presLayoutVars>
          <dgm:chMax/>
          <dgm:chPref/>
        </dgm:presLayoutVars>
      </dgm:prSet>
      <dgm:spPr/>
    </dgm:pt>
    <dgm:pt modelId="{5F58CB55-3449-4A0E-941D-81920765CE60}" type="pres">
      <dgm:prSet presAssocID="{FBB5EB2A-1D85-42E3-AC97-0842B69CD443}" presName="rootComposite" presStyleCnt="0">
        <dgm:presLayoutVars/>
      </dgm:prSet>
      <dgm:spPr/>
    </dgm:pt>
    <dgm:pt modelId="{A59F02CE-1D02-45B2-8C2F-A5A1BB987AB6}" type="pres">
      <dgm:prSet presAssocID="{FBB5EB2A-1D85-42E3-AC97-0842B69CD443}" presName="ParentAccent" presStyleLbl="alignNode1" presStyleIdx="0" presStyleCnt="2"/>
      <dgm:spPr/>
    </dgm:pt>
    <dgm:pt modelId="{996CF408-CCDE-44F8-8792-1030BED5F52E}" type="pres">
      <dgm:prSet presAssocID="{FBB5EB2A-1D85-42E3-AC97-0842B69CD443}" presName="ParentSmallAccent" presStyleLbl="fgAcc1" presStyleIdx="0" presStyleCnt="2"/>
      <dgm:spPr/>
    </dgm:pt>
    <dgm:pt modelId="{4C9DCFA2-3D8F-4184-BF13-474837D0036F}" type="pres">
      <dgm:prSet presAssocID="{FBB5EB2A-1D85-42E3-AC97-0842B69CD443}" presName="Parent" presStyleLbl="revTx" presStyleIdx="0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1D77E-94D5-4294-BAEE-2E401522F217}" type="pres">
      <dgm:prSet presAssocID="{FBB5EB2A-1D85-42E3-AC97-0842B69CD443}" presName="childShape" presStyleCnt="0">
        <dgm:presLayoutVars>
          <dgm:chMax val="0"/>
          <dgm:chPref val="0"/>
        </dgm:presLayoutVars>
      </dgm:prSet>
      <dgm:spPr/>
    </dgm:pt>
    <dgm:pt modelId="{4D73BCB7-8949-43EB-B739-044B47A5F0DC}" type="pres">
      <dgm:prSet presAssocID="{157D6EC6-4E8A-4CD5-B75A-DACF080843AF}" presName="childComposite" presStyleCnt="0">
        <dgm:presLayoutVars>
          <dgm:chMax val="0"/>
          <dgm:chPref val="0"/>
        </dgm:presLayoutVars>
      </dgm:prSet>
      <dgm:spPr/>
    </dgm:pt>
    <dgm:pt modelId="{68B97D22-5575-4944-A940-3451C3814EDA}" type="pres">
      <dgm:prSet presAssocID="{157D6EC6-4E8A-4CD5-B75A-DACF080843AF}" presName="ChildAccent" presStyleLbl="solidFgAcc1" presStyleIdx="0" presStyleCnt="9"/>
      <dgm:spPr/>
    </dgm:pt>
    <dgm:pt modelId="{36343824-2FFC-49A1-8A2E-E44AF2450F5A}" type="pres">
      <dgm:prSet presAssocID="{157D6EC6-4E8A-4CD5-B75A-DACF080843AF}" presName="Child" presStyleLbl="revTx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C1493-3D47-47DE-9CEB-9067ED995C28}" type="pres">
      <dgm:prSet presAssocID="{F283F3CF-63D9-42A0-A752-4A42085E9E56}" presName="childComposite" presStyleCnt="0">
        <dgm:presLayoutVars>
          <dgm:chMax val="0"/>
          <dgm:chPref val="0"/>
        </dgm:presLayoutVars>
      </dgm:prSet>
      <dgm:spPr/>
    </dgm:pt>
    <dgm:pt modelId="{ADDC2B49-F609-4CCC-848D-98E92B384857}" type="pres">
      <dgm:prSet presAssocID="{F283F3CF-63D9-42A0-A752-4A42085E9E56}" presName="ChildAccent" presStyleLbl="solidFgAcc1" presStyleIdx="1" presStyleCnt="9"/>
      <dgm:spPr/>
    </dgm:pt>
    <dgm:pt modelId="{D0E601BA-D308-4917-9E86-29DA0507DF9D}" type="pres">
      <dgm:prSet presAssocID="{F283F3CF-63D9-42A0-A752-4A42085E9E56}" presName="Child" presStyleLbl="revTx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0368F-07D0-46D1-A0DB-88F6FED09B4A}" type="pres">
      <dgm:prSet presAssocID="{73960D84-E203-4B7C-872E-EFF03DD7D511}" presName="childComposite" presStyleCnt="0">
        <dgm:presLayoutVars>
          <dgm:chMax val="0"/>
          <dgm:chPref val="0"/>
        </dgm:presLayoutVars>
      </dgm:prSet>
      <dgm:spPr/>
    </dgm:pt>
    <dgm:pt modelId="{C6248C8C-CC17-4AFC-9898-DACF1C76E217}" type="pres">
      <dgm:prSet presAssocID="{73960D84-E203-4B7C-872E-EFF03DD7D511}" presName="ChildAccent" presStyleLbl="solidFgAcc1" presStyleIdx="2" presStyleCnt="9"/>
      <dgm:spPr/>
    </dgm:pt>
    <dgm:pt modelId="{0BD0BD28-1E96-4B48-91FE-2A71E0B0C159}" type="pres">
      <dgm:prSet presAssocID="{73960D84-E203-4B7C-872E-EFF03DD7D511}" presName="Child" presStyleLbl="revTx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F4904-CE90-422E-B5E5-13D572A3FFB2}" type="pres">
      <dgm:prSet presAssocID="{2CCD3E6B-0DFF-4D05-AFDB-2B91BF37862E}" presName="childComposite" presStyleCnt="0">
        <dgm:presLayoutVars>
          <dgm:chMax val="0"/>
          <dgm:chPref val="0"/>
        </dgm:presLayoutVars>
      </dgm:prSet>
      <dgm:spPr/>
    </dgm:pt>
    <dgm:pt modelId="{04FDE16B-827E-450D-B808-D783B7C982D7}" type="pres">
      <dgm:prSet presAssocID="{2CCD3E6B-0DFF-4D05-AFDB-2B91BF37862E}" presName="ChildAccent" presStyleLbl="solidFgAcc1" presStyleIdx="3" presStyleCnt="9"/>
      <dgm:spPr/>
    </dgm:pt>
    <dgm:pt modelId="{53B8696B-0CFD-4AB9-BDBB-CF1C104895AB}" type="pres">
      <dgm:prSet presAssocID="{2CCD3E6B-0DFF-4D05-AFDB-2B91BF37862E}" presName="Child" presStyleLbl="revTx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F570B-F25A-45A1-82A7-36B45A05AB23}" type="pres">
      <dgm:prSet presAssocID="{C3590FBB-0BDE-48A8-AE3B-57A514D8568F}" presName="childComposite" presStyleCnt="0">
        <dgm:presLayoutVars>
          <dgm:chMax val="0"/>
          <dgm:chPref val="0"/>
        </dgm:presLayoutVars>
      </dgm:prSet>
      <dgm:spPr/>
    </dgm:pt>
    <dgm:pt modelId="{24E5F546-EE64-443F-90A4-DC07C73CEAE0}" type="pres">
      <dgm:prSet presAssocID="{C3590FBB-0BDE-48A8-AE3B-57A514D8568F}" presName="ChildAccent" presStyleLbl="solidFgAcc1" presStyleIdx="4" presStyleCnt="9"/>
      <dgm:spPr/>
    </dgm:pt>
    <dgm:pt modelId="{9A6F1E6A-8134-4AA2-97C7-6D019BC1A883}" type="pres">
      <dgm:prSet presAssocID="{C3590FBB-0BDE-48A8-AE3B-57A514D8568F}" presName="Child" presStyleLbl="revTx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BC958-C32D-4788-A549-9768B724EA3A}" type="pres">
      <dgm:prSet presAssocID="{7E468850-0AB5-4E9B-ABC9-59BDE2721EBD}" presName="root" presStyleCnt="0">
        <dgm:presLayoutVars>
          <dgm:chMax/>
          <dgm:chPref/>
        </dgm:presLayoutVars>
      </dgm:prSet>
      <dgm:spPr/>
    </dgm:pt>
    <dgm:pt modelId="{ABB41D20-352E-4580-A309-1BBB030DF62F}" type="pres">
      <dgm:prSet presAssocID="{7E468850-0AB5-4E9B-ABC9-59BDE2721EBD}" presName="rootComposite" presStyleCnt="0">
        <dgm:presLayoutVars/>
      </dgm:prSet>
      <dgm:spPr/>
    </dgm:pt>
    <dgm:pt modelId="{7DBF28D6-3B13-4010-BDB0-D36BBD1419EE}" type="pres">
      <dgm:prSet presAssocID="{7E468850-0AB5-4E9B-ABC9-59BDE2721EBD}" presName="ParentAccent" presStyleLbl="alignNode1" presStyleIdx="1" presStyleCnt="2"/>
      <dgm:spPr/>
    </dgm:pt>
    <dgm:pt modelId="{E267CFF2-D8E9-41C8-9B99-B5A097A1C8E0}" type="pres">
      <dgm:prSet presAssocID="{7E468850-0AB5-4E9B-ABC9-59BDE2721EBD}" presName="ParentSmallAccent" presStyleLbl="fgAcc1" presStyleIdx="1" presStyleCnt="2"/>
      <dgm:spPr/>
    </dgm:pt>
    <dgm:pt modelId="{66438E9E-9F0C-4F19-89F0-4E2E9259BB5E}" type="pres">
      <dgm:prSet presAssocID="{7E468850-0AB5-4E9B-ABC9-59BDE2721EBD}" presName="Parent" presStyleLbl="revTx" presStyleIdx="6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A4B7-FCE8-4CC1-827D-EEBF129F0D2F}" type="pres">
      <dgm:prSet presAssocID="{7E468850-0AB5-4E9B-ABC9-59BDE2721EBD}" presName="childShape" presStyleCnt="0">
        <dgm:presLayoutVars>
          <dgm:chMax val="0"/>
          <dgm:chPref val="0"/>
        </dgm:presLayoutVars>
      </dgm:prSet>
      <dgm:spPr/>
    </dgm:pt>
    <dgm:pt modelId="{57086F30-BFF1-49B9-918D-C2CF08F581E9}" type="pres">
      <dgm:prSet presAssocID="{2C807C80-4FF0-43E7-980A-9EC9E0C69AF5}" presName="childComposite" presStyleCnt="0">
        <dgm:presLayoutVars>
          <dgm:chMax val="0"/>
          <dgm:chPref val="0"/>
        </dgm:presLayoutVars>
      </dgm:prSet>
      <dgm:spPr/>
    </dgm:pt>
    <dgm:pt modelId="{3AD0AA85-F0D3-4B70-8086-286BD9A0B73C}" type="pres">
      <dgm:prSet presAssocID="{2C807C80-4FF0-43E7-980A-9EC9E0C69AF5}" presName="ChildAccent" presStyleLbl="solidFgAcc1" presStyleIdx="5" presStyleCnt="9"/>
      <dgm:spPr/>
    </dgm:pt>
    <dgm:pt modelId="{BA708DFE-6CF8-41AF-A84D-532A752DEA7D}" type="pres">
      <dgm:prSet presAssocID="{2C807C80-4FF0-43E7-980A-9EC9E0C69AF5}" presName="Child" presStyleLbl="revTx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C16D0-C7BD-4CD7-BB05-2F9E67CA6CC0}" type="pres">
      <dgm:prSet presAssocID="{93A6798B-9EDC-483C-8020-A58CF8626721}" presName="childComposite" presStyleCnt="0">
        <dgm:presLayoutVars>
          <dgm:chMax val="0"/>
          <dgm:chPref val="0"/>
        </dgm:presLayoutVars>
      </dgm:prSet>
      <dgm:spPr/>
    </dgm:pt>
    <dgm:pt modelId="{26D3288D-8AD5-4601-81DD-2240333B0303}" type="pres">
      <dgm:prSet presAssocID="{93A6798B-9EDC-483C-8020-A58CF8626721}" presName="ChildAccent" presStyleLbl="solidFgAcc1" presStyleIdx="6" presStyleCnt="9"/>
      <dgm:spPr/>
    </dgm:pt>
    <dgm:pt modelId="{5B0EE698-C340-4184-BF79-7404BB99570F}" type="pres">
      <dgm:prSet presAssocID="{93A6798B-9EDC-483C-8020-A58CF8626721}" presName="Child" presStyleLbl="revTx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40C08-99F2-49DA-9684-BF7B7D518405}" type="pres">
      <dgm:prSet presAssocID="{D17AC5D4-05B4-4E88-AA05-4451EEC7E5C2}" presName="childComposite" presStyleCnt="0">
        <dgm:presLayoutVars>
          <dgm:chMax val="0"/>
          <dgm:chPref val="0"/>
        </dgm:presLayoutVars>
      </dgm:prSet>
      <dgm:spPr/>
    </dgm:pt>
    <dgm:pt modelId="{E6179C5E-B396-4B38-8AAC-97F989764D45}" type="pres">
      <dgm:prSet presAssocID="{D17AC5D4-05B4-4E88-AA05-4451EEC7E5C2}" presName="ChildAccent" presStyleLbl="solidFgAcc1" presStyleIdx="7" presStyleCnt="9"/>
      <dgm:spPr/>
    </dgm:pt>
    <dgm:pt modelId="{572DA463-811F-4702-97A4-945471F891BC}" type="pres">
      <dgm:prSet presAssocID="{D17AC5D4-05B4-4E88-AA05-4451EEC7E5C2}" presName="Child" presStyleLbl="revTx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C9C66-57EB-418C-8358-B6246A505429}" type="pres">
      <dgm:prSet presAssocID="{DB156C42-619B-4156-8889-7072934923A0}" presName="childComposite" presStyleCnt="0">
        <dgm:presLayoutVars>
          <dgm:chMax val="0"/>
          <dgm:chPref val="0"/>
        </dgm:presLayoutVars>
      </dgm:prSet>
      <dgm:spPr/>
    </dgm:pt>
    <dgm:pt modelId="{74C01B55-7687-49DE-927B-B1B0118D5E8E}" type="pres">
      <dgm:prSet presAssocID="{DB156C42-619B-4156-8889-7072934923A0}" presName="ChildAccent" presStyleLbl="solidFgAcc1" presStyleIdx="8" presStyleCnt="9"/>
      <dgm:spPr/>
    </dgm:pt>
    <dgm:pt modelId="{C0B95D26-923B-46DC-B9AC-D8402F255CAC}" type="pres">
      <dgm:prSet presAssocID="{DB156C42-619B-4156-8889-7072934923A0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08995-D0DB-4C2A-9B10-CBD1CCBBBF3B}" type="presOf" srcId="{73960D84-E203-4B7C-872E-EFF03DD7D511}" destId="{0BD0BD28-1E96-4B48-91FE-2A71E0B0C159}" srcOrd="0" destOrd="0" presId="urn:microsoft.com/office/officeart/2008/layout/SquareAccentList"/>
    <dgm:cxn modelId="{93A49EA5-C682-46EE-B903-BAD00B1029F1}" srcId="{7E468850-0AB5-4E9B-ABC9-59BDE2721EBD}" destId="{D17AC5D4-05B4-4E88-AA05-4451EEC7E5C2}" srcOrd="2" destOrd="0" parTransId="{3BF92F12-333E-4C12-9810-DD87E9EC3F83}" sibTransId="{0009BDED-E9ED-4C6E-9331-5CA3C49F18FD}"/>
    <dgm:cxn modelId="{443C8379-6016-4CCC-8A17-5F7F71878220}" srcId="{7E468850-0AB5-4E9B-ABC9-59BDE2721EBD}" destId="{93A6798B-9EDC-483C-8020-A58CF8626721}" srcOrd="1" destOrd="0" parTransId="{8B405059-15AB-44C8-B4CC-3C2CD95DDE4C}" sibTransId="{C4741A4E-5C2C-40FC-808C-563111561898}"/>
    <dgm:cxn modelId="{08C2E609-E70C-4CE3-BCFF-777FA93BE35F}" srcId="{FBB5EB2A-1D85-42E3-AC97-0842B69CD443}" destId="{73960D84-E203-4B7C-872E-EFF03DD7D511}" srcOrd="2" destOrd="0" parTransId="{7FB4E59C-E623-4BDD-8291-AEECBD0F80C1}" sibTransId="{96ED24D8-F2EB-4335-BD64-3B9AB186C873}"/>
    <dgm:cxn modelId="{F8C97204-2245-4ABE-A24C-3B0866471E4C}" type="presOf" srcId="{C3590FBB-0BDE-48A8-AE3B-57A514D8568F}" destId="{9A6F1E6A-8134-4AA2-97C7-6D019BC1A883}" srcOrd="0" destOrd="0" presId="urn:microsoft.com/office/officeart/2008/layout/SquareAccentList"/>
    <dgm:cxn modelId="{896A63C9-85FD-44B0-A64D-88A6EF27E1E9}" srcId="{7E468850-0AB5-4E9B-ABC9-59BDE2721EBD}" destId="{DB156C42-619B-4156-8889-7072934923A0}" srcOrd="3" destOrd="0" parTransId="{6998B982-3B53-4FA3-A7DC-079F7CE6ECF5}" sibTransId="{9BC0705D-4132-4934-8CD4-14A7F3C58085}"/>
    <dgm:cxn modelId="{398B52DE-FFF9-49DC-9CCF-D8C762DB94E8}" type="presOf" srcId="{F4606036-B7F6-476A-B1FD-860EC3C1C551}" destId="{19B93D95-BDDE-49DB-9FFD-55EB755C390E}" srcOrd="0" destOrd="0" presId="urn:microsoft.com/office/officeart/2008/layout/SquareAccentList"/>
    <dgm:cxn modelId="{AFAAC4AF-A0DC-44B6-8378-241EBE2BBB8F}" type="presOf" srcId="{F283F3CF-63D9-42A0-A752-4A42085E9E56}" destId="{D0E601BA-D308-4917-9E86-29DA0507DF9D}" srcOrd="0" destOrd="0" presId="urn:microsoft.com/office/officeart/2008/layout/SquareAccentList"/>
    <dgm:cxn modelId="{47D41FBC-CD74-4FBB-BD86-0090CDEB0F21}" type="presOf" srcId="{DB156C42-619B-4156-8889-7072934923A0}" destId="{C0B95D26-923B-46DC-B9AC-D8402F255CAC}" srcOrd="0" destOrd="0" presId="urn:microsoft.com/office/officeart/2008/layout/SquareAccentList"/>
    <dgm:cxn modelId="{5B459089-54FB-41A7-8575-9F456FC0D52E}" srcId="{FBB5EB2A-1D85-42E3-AC97-0842B69CD443}" destId="{2CCD3E6B-0DFF-4D05-AFDB-2B91BF37862E}" srcOrd="3" destOrd="0" parTransId="{CC6A1E66-08E8-4D7B-B715-2796191A1255}" sibTransId="{8927C0E0-D27E-4503-BA0A-D1CBFC0E1089}"/>
    <dgm:cxn modelId="{8AA3A114-5EBC-4AF9-B9DA-DD782B0E76D1}" type="presOf" srcId="{7E468850-0AB5-4E9B-ABC9-59BDE2721EBD}" destId="{66438E9E-9F0C-4F19-89F0-4E2E9259BB5E}" srcOrd="0" destOrd="0" presId="urn:microsoft.com/office/officeart/2008/layout/SquareAccentList"/>
    <dgm:cxn modelId="{39753110-C4C0-4E07-9A81-5DBAAA6CE616}" type="presOf" srcId="{2CCD3E6B-0DFF-4D05-AFDB-2B91BF37862E}" destId="{53B8696B-0CFD-4AB9-BDBB-CF1C104895AB}" srcOrd="0" destOrd="0" presId="urn:microsoft.com/office/officeart/2008/layout/SquareAccentList"/>
    <dgm:cxn modelId="{EC6094D5-AE7A-4A51-8CC1-B615C4055512}" type="presOf" srcId="{2C807C80-4FF0-43E7-980A-9EC9E0C69AF5}" destId="{BA708DFE-6CF8-41AF-A84D-532A752DEA7D}" srcOrd="0" destOrd="0" presId="urn:microsoft.com/office/officeart/2008/layout/SquareAccentList"/>
    <dgm:cxn modelId="{17C23CE2-91C2-4FEA-A2ED-17D5842B303A}" srcId="{F4606036-B7F6-476A-B1FD-860EC3C1C551}" destId="{7E468850-0AB5-4E9B-ABC9-59BDE2721EBD}" srcOrd="1" destOrd="0" parTransId="{940602CD-C222-4EC7-BC68-E851EBE89B31}" sibTransId="{C5890D69-2525-418F-8723-3662B48C6B80}"/>
    <dgm:cxn modelId="{F55286C4-DA70-4C30-AA91-AD5DC9ADD787}" type="presOf" srcId="{93A6798B-9EDC-483C-8020-A58CF8626721}" destId="{5B0EE698-C340-4184-BF79-7404BB99570F}" srcOrd="0" destOrd="0" presId="urn:microsoft.com/office/officeart/2008/layout/SquareAccentList"/>
    <dgm:cxn modelId="{62C6000C-5B17-406E-9527-F1C3FD255319}" srcId="{FBB5EB2A-1D85-42E3-AC97-0842B69CD443}" destId="{F283F3CF-63D9-42A0-A752-4A42085E9E56}" srcOrd="1" destOrd="0" parTransId="{F6AE62C2-6C95-4514-86FF-F7E6975431FE}" sibTransId="{648C6C69-E96A-4D58-9300-53ECC111B88F}"/>
    <dgm:cxn modelId="{66E8E30B-32B5-4766-B588-1BAFCE000161}" type="presOf" srcId="{D17AC5D4-05B4-4E88-AA05-4451EEC7E5C2}" destId="{572DA463-811F-4702-97A4-945471F891BC}" srcOrd="0" destOrd="0" presId="urn:microsoft.com/office/officeart/2008/layout/SquareAccentList"/>
    <dgm:cxn modelId="{ED095440-24A6-4AA4-8BA9-A636C054AD35}" srcId="{FBB5EB2A-1D85-42E3-AC97-0842B69CD443}" destId="{C3590FBB-0BDE-48A8-AE3B-57A514D8568F}" srcOrd="4" destOrd="0" parTransId="{4FB40904-26B4-4DDC-8646-C49D0E41D3CD}" sibTransId="{95A63FCE-144F-4424-BE46-57A652B89232}"/>
    <dgm:cxn modelId="{97760682-48A8-4BCE-B1CF-6A313ED97030}" srcId="{F4606036-B7F6-476A-B1FD-860EC3C1C551}" destId="{FBB5EB2A-1D85-42E3-AC97-0842B69CD443}" srcOrd="0" destOrd="0" parTransId="{586212EC-7231-4A12-A46E-AF1B34D147D7}" sibTransId="{2F7B458C-D22C-4CBA-8637-D2F297479F26}"/>
    <dgm:cxn modelId="{D264938E-1B53-4525-AF8B-163BB6978F64}" type="presOf" srcId="{FBB5EB2A-1D85-42E3-AC97-0842B69CD443}" destId="{4C9DCFA2-3D8F-4184-BF13-474837D0036F}" srcOrd="0" destOrd="0" presId="urn:microsoft.com/office/officeart/2008/layout/SquareAccentList"/>
    <dgm:cxn modelId="{7D0FA2D7-56B8-4772-B882-9A605BB65DF5}" srcId="{7E468850-0AB5-4E9B-ABC9-59BDE2721EBD}" destId="{2C807C80-4FF0-43E7-980A-9EC9E0C69AF5}" srcOrd="0" destOrd="0" parTransId="{DDF0D91D-3A92-4E85-91A4-BDE616DAD169}" sibTransId="{4349961E-D416-4520-81F3-7CD42275B068}"/>
    <dgm:cxn modelId="{69CC6D24-3425-4C5C-8175-1CCFA57A96E5}" type="presOf" srcId="{157D6EC6-4E8A-4CD5-B75A-DACF080843AF}" destId="{36343824-2FFC-49A1-8A2E-E44AF2450F5A}" srcOrd="0" destOrd="0" presId="urn:microsoft.com/office/officeart/2008/layout/SquareAccentList"/>
    <dgm:cxn modelId="{9D2E55E6-4C2A-4A06-8D66-325EDD37B6CD}" srcId="{FBB5EB2A-1D85-42E3-AC97-0842B69CD443}" destId="{157D6EC6-4E8A-4CD5-B75A-DACF080843AF}" srcOrd="0" destOrd="0" parTransId="{9B62C3CC-013F-4D24-9A1C-4EE60145C459}" sibTransId="{CD93187B-F028-4F66-90A0-F89BCF5216F6}"/>
    <dgm:cxn modelId="{3B1292DE-362B-4536-8FBD-44AF35493C2E}" type="presParOf" srcId="{19B93D95-BDDE-49DB-9FFD-55EB755C390E}" destId="{71678EAD-21B1-4A84-86B2-52AF7ECEB258}" srcOrd="0" destOrd="0" presId="urn:microsoft.com/office/officeart/2008/layout/SquareAccentList"/>
    <dgm:cxn modelId="{91C07F0B-7313-45E1-9E75-1B18AF874343}" type="presParOf" srcId="{71678EAD-21B1-4A84-86B2-52AF7ECEB258}" destId="{5F58CB55-3449-4A0E-941D-81920765CE60}" srcOrd="0" destOrd="0" presId="urn:microsoft.com/office/officeart/2008/layout/SquareAccentList"/>
    <dgm:cxn modelId="{F1B71BD7-24E7-4BED-8165-1035B6C86A79}" type="presParOf" srcId="{5F58CB55-3449-4A0E-941D-81920765CE60}" destId="{A59F02CE-1D02-45B2-8C2F-A5A1BB987AB6}" srcOrd="0" destOrd="0" presId="urn:microsoft.com/office/officeart/2008/layout/SquareAccentList"/>
    <dgm:cxn modelId="{33CCCF53-F25E-4BCA-9665-391E187E7744}" type="presParOf" srcId="{5F58CB55-3449-4A0E-941D-81920765CE60}" destId="{996CF408-CCDE-44F8-8792-1030BED5F52E}" srcOrd="1" destOrd="0" presId="urn:microsoft.com/office/officeart/2008/layout/SquareAccentList"/>
    <dgm:cxn modelId="{8FD0C918-F90A-4F5A-971C-2FAF8044D2EA}" type="presParOf" srcId="{5F58CB55-3449-4A0E-941D-81920765CE60}" destId="{4C9DCFA2-3D8F-4184-BF13-474837D0036F}" srcOrd="2" destOrd="0" presId="urn:microsoft.com/office/officeart/2008/layout/SquareAccentList"/>
    <dgm:cxn modelId="{59129B85-8C97-4370-83EB-EC67FC8C4008}" type="presParOf" srcId="{71678EAD-21B1-4A84-86B2-52AF7ECEB258}" destId="{2031D77E-94D5-4294-BAEE-2E401522F217}" srcOrd="1" destOrd="0" presId="urn:microsoft.com/office/officeart/2008/layout/SquareAccentList"/>
    <dgm:cxn modelId="{0CCADA4A-1529-442D-ADB1-1CABAE00C57F}" type="presParOf" srcId="{2031D77E-94D5-4294-BAEE-2E401522F217}" destId="{4D73BCB7-8949-43EB-B739-044B47A5F0DC}" srcOrd="0" destOrd="0" presId="urn:microsoft.com/office/officeart/2008/layout/SquareAccentList"/>
    <dgm:cxn modelId="{7FCDF990-6331-46FC-BA36-911D262D9CD8}" type="presParOf" srcId="{4D73BCB7-8949-43EB-B739-044B47A5F0DC}" destId="{68B97D22-5575-4944-A940-3451C3814EDA}" srcOrd="0" destOrd="0" presId="urn:microsoft.com/office/officeart/2008/layout/SquareAccentList"/>
    <dgm:cxn modelId="{72266A6F-153C-4AA2-B0DF-4441DD65BDEF}" type="presParOf" srcId="{4D73BCB7-8949-43EB-B739-044B47A5F0DC}" destId="{36343824-2FFC-49A1-8A2E-E44AF2450F5A}" srcOrd="1" destOrd="0" presId="urn:microsoft.com/office/officeart/2008/layout/SquareAccentList"/>
    <dgm:cxn modelId="{E47FD3A2-87C2-40E6-B355-3EA68AE3D4D4}" type="presParOf" srcId="{2031D77E-94D5-4294-BAEE-2E401522F217}" destId="{051C1493-3D47-47DE-9CEB-9067ED995C28}" srcOrd="1" destOrd="0" presId="urn:microsoft.com/office/officeart/2008/layout/SquareAccentList"/>
    <dgm:cxn modelId="{2027F52F-CFFE-4473-90C7-4575A79ACB1B}" type="presParOf" srcId="{051C1493-3D47-47DE-9CEB-9067ED995C28}" destId="{ADDC2B49-F609-4CCC-848D-98E92B384857}" srcOrd="0" destOrd="0" presId="urn:microsoft.com/office/officeart/2008/layout/SquareAccentList"/>
    <dgm:cxn modelId="{76FDEA81-15AD-4789-8D48-800FE6F75861}" type="presParOf" srcId="{051C1493-3D47-47DE-9CEB-9067ED995C28}" destId="{D0E601BA-D308-4917-9E86-29DA0507DF9D}" srcOrd="1" destOrd="0" presId="urn:microsoft.com/office/officeart/2008/layout/SquareAccentList"/>
    <dgm:cxn modelId="{B7EDB0CF-7935-4B4C-833A-6FAC54BFA26A}" type="presParOf" srcId="{2031D77E-94D5-4294-BAEE-2E401522F217}" destId="{F120368F-07D0-46D1-A0DB-88F6FED09B4A}" srcOrd="2" destOrd="0" presId="urn:microsoft.com/office/officeart/2008/layout/SquareAccentList"/>
    <dgm:cxn modelId="{3105949D-2C75-4D22-BB6A-D9DAA5C3E0E0}" type="presParOf" srcId="{F120368F-07D0-46D1-A0DB-88F6FED09B4A}" destId="{C6248C8C-CC17-4AFC-9898-DACF1C76E217}" srcOrd="0" destOrd="0" presId="urn:microsoft.com/office/officeart/2008/layout/SquareAccentList"/>
    <dgm:cxn modelId="{FB987F3F-0602-4B34-B54E-8BC703C9863E}" type="presParOf" srcId="{F120368F-07D0-46D1-A0DB-88F6FED09B4A}" destId="{0BD0BD28-1E96-4B48-91FE-2A71E0B0C159}" srcOrd="1" destOrd="0" presId="urn:microsoft.com/office/officeart/2008/layout/SquareAccentList"/>
    <dgm:cxn modelId="{F1DEA27C-C7E3-438D-9E58-F1BD1B9DAC03}" type="presParOf" srcId="{2031D77E-94D5-4294-BAEE-2E401522F217}" destId="{59AF4904-CE90-422E-B5E5-13D572A3FFB2}" srcOrd="3" destOrd="0" presId="urn:microsoft.com/office/officeart/2008/layout/SquareAccentList"/>
    <dgm:cxn modelId="{0E6150E3-6532-4A1A-ADDF-3305BFE97F4F}" type="presParOf" srcId="{59AF4904-CE90-422E-B5E5-13D572A3FFB2}" destId="{04FDE16B-827E-450D-B808-D783B7C982D7}" srcOrd="0" destOrd="0" presId="urn:microsoft.com/office/officeart/2008/layout/SquareAccentList"/>
    <dgm:cxn modelId="{14C02923-FA58-47BD-A06E-F91ED4DE0F1C}" type="presParOf" srcId="{59AF4904-CE90-422E-B5E5-13D572A3FFB2}" destId="{53B8696B-0CFD-4AB9-BDBB-CF1C104895AB}" srcOrd="1" destOrd="0" presId="urn:microsoft.com/office/officeart/2008/layout/SquareAccentList"/>
    <dgm:cxn modelId="{79C0A0FA-CC29-499A-9E88-BE1ED26095D7}" type="presParOf" srcId="{2031D77E-94D5-4294-BAEE-2E401522F217}" destId="{1E2F570B-F25A-45A1-82A7-36B45A05AB23}" srcOrd="4" destOrd="0" presId="urn:microsoft.com/office/officeart/2008/layout/SquareAccentList"/>
    <dgm:cxn modelId="{AEA51D64-A600-42AF-BCCF-567D0FE30C55}" type="presParOf" srcId="{1E2F570B-F25A-45A1-82A7-36B45A05AB23}" destId="{24E5F546-EE64-443F-90A4-DC07C73CEAE0}" srcOrd="0" destOrd="0" presId="urn:microsoft.com/office/officeart/2008/layout/SquareAccentList"/>
    <dgm:cxn modelId="{4BB2BBD4-17EA-4112-B8EB-9CE19750B23B}" type="presParOf" srcId="{1E2F570B-F25A-45A1-82A7-36B45A05AB23}" destId="{9A6F1E6A-8134-4AA2-97C7-6D019BC1A883}" srcOrd="1" destOrd="0" presId="urn:microsoft.com/office/officeart/2008/layout/SquareAccentList"/>
    <dgm:cxn modelId="{A65A7EDA-2C7D-4C37-986B-52C0C4CC24E3}" type="presParOf" srcId="{19B93D95-BDDE-49DB-9FFD-55EB755C390E}" destId="{99CBC958-C32D-4788-A549-9768B724EA3A}" srcOrd="1" destOrd="0" presId="urn:microsoft.com/office/officeart/2008/layout/SquareAccentList"/>
    <dgm:cxn modelId="{ECAED5ED-3C61-42ED-8D72-626A183FEC2C}" type="presParOf" srcId="{99CBC958-C32D-4788-A549-9768B724EA3A}" destId="{ABB41D20-352E-4580-A309-1BBB030DF62F}" srcOrd="0" destOrd="0" presId="urn:microsoft.com/office/officeart/2008/layout/SquareAccentList"/>
    <dgm:cxn modelId="{0F0F6940-E539-4ED6-BA35-B07132CA2467}" type="presParOf" srcId="{ABB41D20-352E-4580-A309-1BBB030DF62F}" destId="{7DBF28D6-3B13-4010-BDB0-D36BBD1419EE}" srcOrd="0" destOrd="0" presId="urn:microsoft.com/office/officeart/2008/layout/SquareAccentList"/>
    <dgm:cxn modelId="{86D0371E-512B-4057-88E9-812E345D8C27}" type="presParOf" srcId="{ABB41D20-352E-4580-A309-1BBB030DF62F}" destId="{E267CFF2-D8E9-41C8-9B99-B5A097A1C8E0}" srcOrd="1" destOrd="0" presId="urn:microsoft.com/office/officeart/2008/layout/SquareAccentList"/>
    <dgm:cxn modelId="{556B6543-D277-4E3F-B05C-96E3FA4F1935}" type="presParOf" srcId="{ABB41D20-352E-4580-A309-1BBB030DF62F}" destId="{66438E9E-9F0C-4F19-89F0-4E2E9259BB5E}" srcOrd="2" destOrd="0" presId="urn:microsoft.com/office/officeart/2008/layout/SquareAccentList"/>
    <dgm:cxn modelId="{F397EBE7-E62D-400B-ABEC-25EB7F1B512A}" type="presParOf" srcId="{99CBC958-C32D-4788-A549-9768B724EA3A}" destId="{3038A4B7-FCE8-4CC1-827D-EEBF129F0D2F}" srcOrd="1" destOrd="0" presId="urn:microsoft.com/office/officeart/2008/layout/SquareAccentList"/>
    <dgm:cxn modelId="{AD67FE94-263C-4B75-A7F7-B8E60DB75D9C}" type="presParOf" srcId="{3038A4B7-FCE8-4CC1-827D-EEBF129F0D2F}" destId="{57086F30-BFF1-49B9-918D-C2CF08F581E9}" srcOrd="0" destOrd="0" presId="urn:microsoft.com/office/officeart/2008/layout/SquareAccentList"/>
    <dgm:cxn modelId="{24BE8EE9-8C40-442C-8AB4-2C1670DC8BBC}" type="presParOf" srcId="{57086F30-BFF1-49B9-918D-C2CF08F581E9}" destId="{3AD0AA85-F0D3-4B70-8086-286BD9A0B73C}" srcOrd="0" destOrd="0" presId="urn:microsoft.com/office/officeart/2008/layout/SquareAccentList"/>
    <dgm:cxn modelId="{27B72949-71B9-4C27-B84B-BD8C9D4BE02F}" type="presParOf" srcId="{57086F30-BFF1-49B9-918D-C2CF08F581E9}" destId="{BA708DFE-6CF8-41AF-A84D-532A752DEA7D}" srcOrd="1" destOrd="0" presId="urn:microsoft.com/office/officeart/2008/layout/SquareAccentList"/>
    <dgm:cxn modelId="{CC9EB05D-B331-4535-B866-5E9BB5059514}" type="presParOf" srcId="{3038A4B7-FCE8-4CC1-827D-EEBF129F0D2F}" destId="{149C16D0-C7BD-4CD7-BB05-2F9E67CA6CC0}" srcOrd="1" destOrd="0" presId="urn:microsoft.com/office/officeart/2008/layout/SquareAccentList"/>
    <dgm:cxn modelId="{9D148E72-5FCB-42F1-995C-F575AA14C909}" type="presParOf" srcId="{149C16D0-C7BD-4CD7-BB05-2F9E67CA6CC0}" destId="{26D3288D-8AD5-4601-81DD-2240333B0303}" srcOrd="0" destOrd="0" presId="urn:microsoft.com/office/officeart/2008/layout/SquareAccentList"/>
    <dgm:cxn modelId="{81FF95BA-6726-4F70-9881-BAC0C24C6CD1}" type="presParOf" srcId="{149C16D0-C7BD-4CD7-BB05-2F9E67CA6CC0}" destId="{5B0EE698-C340-4184-BF79-7404BB99570F}" srcOrd="1" destOrd="0" presId="urn:microsoft.com/office/officeart/2008/layout/SquareAccentList"/>
    <dgm:cxn modelId="{7F3F3412-EC97-466B-927A-9094862E0AD0}" type="presParOf" srcId="{3038A4B7-FCE8-4CC1-827D-EEBF129F0D2F}" destId="{D2F40C08-99F2-49DA-9684-BF7B7D518405}" srcOrd="2" destOrd="0" presId="urn:microsoft.com/office/officeart/2008/layout/SquareAccentList"/>
    <dgm:cxn modelId="{598224DA-ED6F-4A00-8A36-F0FBF9511DF4}" type="presParOf" srcId="{D2F40C08-99F2-49DA-9684-BF7B7D518405}" destId="{E6179C5E-B396-4B38-8AAC-97F989764D45}" srcOrd="0" destOrd="0" presId="urn:microsoft.com/office/officeart/2008/layout/SquareAccentList"/>
    <dgm:cxn modelId="{A0ACAEEB-0EE9-42F2-BD8F-8B9BE1B049FA}" type="presParOf" srcId="{D2F40C08-99F2-49DA-9684-BF7B7D518405}" destId="{572DA463-811F-4702-97A4-945471F891BC}" srcOrd="1" destOrd="0" presId="urn:microsoft.com/office/officeart/2008/layout/SquareAccentList"/>
    <dgm:cxn modelId="{4729E9AE-B9FA-45EC-A1D3-17C086D32094}" type="presParOf" srcId="{3038A4B7-FCE8-4CC1-827D-EEBF129F0D2F}" destId="{704C9C66-57EB-418C-8358-B6246A505429}" srcOrd="3" destOrd="0" presId="urn:microsoft.com/office/officeart/2008/layout/SquareAccentList"/>
    <dgm:cxn modelId="{A55C51DC-3128-41C2-B1CB-950244116AB8}" type="presParOf" srcId="{704C9C66-57EB-418C-8358-B6246A505429}" destId="{74C01B55-7687-49DE-927B-B1B0118D5E8E}" srcOrd="0" destOrd="0" presId="urn:microsoft.com/office/officeart/2008/layout/SquareAccentList"/>
    <dgm:cxn modelId="{80F93E53-254B-4D95-891D-8969A36FABF3}" type="presParOf" srcId="{704C9C66-57EB-418C-8358-B6246A505429}" destId="{C0B95D26-923B-46DC-B9AC-D8402F255CA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43A4A8-FB2B-41CE-AB8B-19DA5E145CD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5BE25-AEE2-40FD-999A-F5BC518B36CF}">
      <dgm:prSet phldrT="[Text]" custT="1"/>
      <dgm:spPr/>
      <dgm:t>
        <a:bodyPr/>
        <a:lstStyle/>
        <a:p>
          <a:r>
            <a:rPr lang="en-US" sz="2000" dirty="0" smtClean="0"/>
            <a:t>Anticipatory  Phase</a:t>
          </a:r>
          <a:endParaRPr lang="en-US" sz="2000" dirty="0"/>
        </a:p>
      </dgm:t>
    </dgm:pt>
    <dgm:pt modelId="{23B46F28-A783-4AF4-ACB6-6BA2D39BD1B0}" type="parTrans" cxnId="{BA13D9D2-C941-407A-BBBC-4017FFF7CC43}">
      <dgm:prSet/>
      <dgm:spPr/>
      <dgm:t>
        <a:bodyPr/>
        <a:lstStyle/>
        <a:p>
          <a:endParaRPr lang="en-US"/>
        </a:p>
      </dgm:t>
    </dgm:pt>
    <dgm:pt modelId="{B78E8F85-21F5-4838-A2D1-5FDDFD54A87E}" type="sibTrans" cxnId="{BA13D9D2-C941-407A-BBBC-4017FFF7CC43}">
      <dgm:prSet/>
      <dgm:spPr/>
      <dgm:t>
        <a:bodyPr/>
        <a:lstStyle/>
        <a:p>
          <a:endParaRPr lang="en-US"/>
        </a:p>
      </dgm:t>
    </dgm:pt>
    <dgm:pt modelId="{8408F9B7-BAB2-4A49-9876-53B68CEF3DA3}">
      <dgm:prSet phldrT="[Text]" custT="1"/>
      <dgm:spPr/>
      <dgm:t>
        <a:bodyPr/>
        <a:lstStyle/>
        <a:p>
          <a:r>
            <a:rPr lang="en-US" sz="2000" dirty="0" smtClean="0"/>
            <a:t>Dying Phase </a:t>
          </a:r>
          <a:endParaRPr lang="en-US" sz="2000" dirty="0"/>
        </a:p>
      </dgm:t>
    </dgm:pt>
    <dgm:pt modelId="{8D54138D-5615-4F2A-B20F-6B2220ED444B}" type="parTrans" cxnId="{26142AF7-FAFF-4C45-8DF7-A5BFF11D208C}">
      <dgm:prSet/>
      <dgm:spPr/>
      <dgm:t>
        <a:bodyPr/>
        <a:lstStyle/>
        <a:p>
          <a:endParaRPr lang="en-US"/>
        </a:p>
      </dgm:t>
    </dgm:pt>
    <dgm:pt modelId="{2B4B0FE4-CBDB-4C95-9887-A39F20D54EB9}" type="sibTrans" cxnId="{26142AF7-FAFF-4C45-8DF7-A5BFF11D208C}">
      <dgm:prSet/>
      <dgm:spPr/>
      <dgm:t>
        <a:bodyPr/>
        <a:lstStyle/>
        <a:p>
          <a:endParaRPr lang="en-US"/>
        </a:p>
      </dgm:t>
    </dgm:pt>
    <dgm:pt modelId="{E632EE6E-02BB-4DC7-B056-99F3FB671AEF}">
      <dgm:prSet phldrT="[Text]" custT="1"/>
      <dgm:spPr/>
      <dgm:t>
        <a:bodyPr/>
        <a:lstStyle/>
        <a:p>
          <a:r>
            <a:rPr lang="en-US" sz="1800" dirty="0" smtClean="0"/>
            <a:t>Care following Death </a:t>
          </a:r>
          <a:endParaRPr lang="en-US" sz="1800" dirty="0"/>
        </a:p>
      </dgm:t>
    </dgm:pt>
    <dgm:pt modelId="{4B812432-AA2A-4180-8039-8949F66CF439}" type="parTrans" cxnId="{B1176917-04A6-41F2-908C-E3DC89C77B90}">
      <dgm:prSet/>
      <dgm:spPr/>
      <dgm:t>
        <a:bodyPr/>
        <a:lstStyle/>
        <a:p>
          <a:endParaRPr lang="en-US"/>
        </a:p>
      </dgm:t>
    </dgm:pt>
    <dgm:pt modelId="{FA030B10-816C-40F2-87E2-15318CAE3EE5}" type="sibTrans" cxnId="{B1176917-04A6-41F2-908C-E3DC89C77B90}">
      <dgm:prSet/>
      <dgm:spPr/>
      <dgm:t>
        <a:bodyPr/>
        <a:lstStyle/>
        <a:p>
          <a:endParaRPr lang="en-US"/>
        </a:p>
      </dgm:t>
    </dgm:pt>
    <dgm:pt modelId="{09BFDDAA-1462-4623-A082-28A6E1935BD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F4E83D2-A6EF-4901-A247-99AB3505CDB3}" type="sibTrans" cxnId="{38D0AC15-D761-43C6-BF34-F51836591D07}">
      <dgm:prSet/>
      <dgm:spPr/>
      <dgm:t>
        <a:bodyPr/>
        <a:lstStyle/>
        <a:p>
          <a:endParaRPr lang="en-US"/>
        </a:p>
      </dgm:t>
    </dgm:pt>
    <dgm:pt modelId="{8619A255-3BAE-4E44-BD7A-BEC5C266AA1B}" type="parTrans" cxnId="{38D0AC15-D761-43C6-BF34-F51836591D07}">
      <dgm:prSet/>
      <dgm:spPr/>
      <dgm:t>
        <a:bodyPr/>
        <a:lstStyle/>
        <a:p>
          <a:endParaRPr lang="en-US"/>
        </a:p>
      </dgm:t>
    </dgm:pt>
    <dgm:pt modelId="{A3E81E0B-23C9-4E1E-8516-CEB96AF6AF41}" type="pres">
      <dgm:prSet presAssocID="{3E43A4A8-FB2B-41CE-AB8B-19DA5E145CD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0BEDB9-6641-441D-B98E-7B67BD9693F6}" type="pres">
      <dgm:prSet presAssocID="{3E43A4A8-FB2B-41CE-AB8B-19DA5E145CD7}" presName="comp1" presStyleCnt="0"/>
      <dgm:spPr/>
    </dgm:pt>
    <dgm:pt modelId="{9567FAD1-C491-4B0E-BA33-8ACAD5E20667}" type="pres">
      <dgm:prSet presAssocID="{3E43A4A8-FB2B-41CE-AB8B-19DA5E145CD7}" presName="circle1" presStyleLbl="node1" presStyleIdx="0" presStyleCnt="4" custScaleX="141424"/>
      <dgm:spPr/>
      <dgm:t>
        <a:bodyPr/>
        <a:lstStyle/>
        <a:p>
          <a:endParaRPr lang="en-US"/>
        </a:p>
      </dgm:t>
    </dgm:pt>
    <dgm:pt modelId="{F11C35FC-C5A7-4E37-A113-9A2A567890C8}" type="pres">
      <dgm:prSet presAssocID="{3E43A4A8-FB2B-41CE-AB8B-19DA5E145CD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555F7-4B16-4300-A28E-239A79E7D165}" type="pres">
      <dgm:prSet presAssocID="{3E43A4A8-FB2B-41CE-AB8B-19DA5E145CD7}" presName="comp2" presStyleCnt="0"/>
      <dgm:spPr/>
    </dgm:pt>
    <dgm:pt modelId="{B1916447-EE0E-4421-BA1B-90DC569258E1}" type="pres">
      <dgm:prSet presAssocID="{3E43A4A8-FB2B-41CE-AB8B-19DA5E145CD7}" presName="circle2" presStyleLbl="node1" presStyleIdx="1" presStyleCnt="4" custScaleX="143108"/>
      <dgm:spPr/>
      <dgm:t>
        <a:bodyPr/>
        <a:lstStyle/>
        <a:p>
          <a:endParaRPr lang="en-US"/>
        </a:p>
      </dgm:t>
    </dgm:pt>
    <dgm:pt modelId="{4EC8BBA9-9E43-48F0-A3BF-8FC8B91EEE9E}" type="pres">
      <dgm:prSet presAssocID="{3E43A4A8-FB2B-41CE-AB8B-19DA5E145CD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A18E4-261A-43A9-BE29-27C02EB496A6}" type="pres">
      <dgm:prSet presAssocID="{3E43A4A8-FB2B-41CE-AB8B-19DA5E145CD7}" presName="comp3" presStyleCnt="0"/>
      <dgm:spPr/>
    </dgm:pt>
    <dgm:pt modelId="{DD46C4E7-642C-4A61-A58D-533AC7789051}" type="pres">
      <dgm:prSet presAssocID="{3E43A4A8-FB2B-41CE-AB8B-19DA5E145CD7}" presName="circle3" presStyleLbl="node1" presStyleIdx="2" presStyleCnt="4" custScaleX="134690"/>
      <dgm:spPr/>
      <dgm:t>
        <a:bodyPr/>
        <a:lstStyle/>
        <a:p>
          <a:endParaRPr lang="en-US"/>
        </a:p>
      </dgm:t>
    </dgm:pt>
    <dgm:pt modelId="{B3767997-123F-4E33-B05E-9AC05689F8BB}" type="pres">
      <dgm:prSet presAssocID="{3E43A4A8-FB2B-41CE-AB8B-19DA5E145CD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0DB96-8609-46CA-9737-3BFBD3EC73A7}" type="pres">
      <dgm:prSet presAssocID="{3E43A4A8-FB2B-41CE-AB8B-19DA5E145CD7}" presName="comp4" presStyleCnt="0"/>
      <dgm:spPr/>
    </dgm:pt>
    <dgm:pt modelId="{BF3912EC-B829-4961-AA24-94FAA03E765A}" type="pres">
      <dgm:prSet presAssocID="{3E43A4A8-FB2B-41CE-AB8B-19DA5E145CD7}" presName="circle4" presStyleLbl="node1" presStyleIdx="3" presStyleCnt="4" custScaleX="109435"/>
      <dgm:spPr/>
      <dgm:t>
        <a:bodyPr/>
        <a:lstStyle/>
        <a:p>
          <a:endParaRPr lang="en-US"/>
        </a:p>
      </dgm:t>
    </dgm:pt>
    <dgm:pt modelId="{D15AC6DF-917A-42CC-89B6-B742D13CB04B}" type="pres">
      <dgm:prSet presAssocID="{3E43A4A8-FB2B-41CE-AB8B-19DA5E145CD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A863FE-1E69-4D2F-AFD3-49C4061F2A8B}" type="presOf" srcId="{80B5BE25-AEE2-40FD-999A-F5BC518B36CF}" destId="{F11C35FC-C5A7-4E37-A113-9A2A567890C8}" srcOrd="1" destOrd="0" presId="urn:microsoft.com/office/officeart/2005/8/layout/venn2"/>
    <dgm:cxn modelId="{C785AE05-4080-40B4-817D-83C4E6726D95}" type="presOf" srcId="{E632EE6E-02BB-4DC7-B056-99F3FB671AEF}" destId="{DD46C4E7-642C-4A61-A58D-533AC7789051}" srcOrd="0" destOrd="0" presId="urn:microsoft.com/office/officeart/2005/8/layout/venn2"/>
    <dgm:cxn modelId="{456D90F8-F52B-46C3-9ED6-1AECD25DF476}" type="presOf" srcId="{3E43A4A8-FB2B-41CE-AB8B-19DA5E145CD7}" destId="{A3E81E0B-23C9-4E1E-8516-CEB96AF6AF41}" srcOrd="0" destOrd="0" presId="urn:microsoft.com/office/officeart/2005/8/layout/venn2"/>
    <dgm:cxn modelId="{38D0AC15-D761-43C6-BF34-F51836591D07}" srcId="{3E43A4A8-FB2B-41CE-AB8B-19DA5E145CD7}" destId="{09BFDDAA-1462-4623-A082-28A6E1935BDF}" srcOrd="3" destOrd="0" parTransId="{8619A255-3BAE-4E44-BD7A-BEC5C266AA1B}" sibTransId="{8F4E83D2-A6EF-4901-A247-99AB3505CDB3}"/>
    <dgm:cxn modelId="{E1210492-03FE-4558-A0C1-EDCAE0CCFB00}" type="presOf" srcId="{8408F9B7-BAB2-4A49-9876-53B68CEF3DA3}" destId="{B1916447-EE0E-4421-BA1B-90DC569258E1}" srcOrd="0" destOrd="0" presId="urn:microsoft.com/office/officeart/2005/8/layout/venn2"/>
    <dgm:cxn modelId="{49563973-2493-4F3E-B940-46094CB97B7C}" type="presOf" srcId="{09BFDDAA-1462-4623-A082-28A6E1935BDF}" destId="{BF3912EC-B829-4961-AA24-94FAA03E765A}" srcOrd="0" destOrd="0" presId="urn:microsoft.com/office/officeart/2005/8/layout/venn2"/>
    <dgm:cxn modelId="{A096E022-6C42-4F80-9EBE-0FDB68F77FBD}" type="presOf" srcId="{80B5BE25-AEE2-40FD-999A-F5BC518B36CF}" destId="{9567FAD1-C491-4B0E-BA33-8ACAD5E20667}" srcOrd="0" destOrd="0" presId="urn:microsoft.com/office/officeart/2005/8/layout/venn2"/>
    <dgm:cxn modelId="{26142AF7-FAFF-4C45-8DF7-A5BFF11D208C}" srcId="{3E43A4A8-FB2B-41CE-AB8B-19DA5E145CD7}" destId="{8408F9B7-BAB2-4A49-9876-53B68CEF3DA3}" srcOrd="1" destOrd="0" parTransId="{8D54138D-5615-4F2A-B20F-6B2220ED444B}" sibTransId="{2B4B0FE4-CBDB-4C95-9887-A39F20D54EB9}"/>
    <dgm:cxn modelId="{B7A88A99-292D-424A-94E6-4E79BFE6F9A9}" type="presOf" srcId="{09BFDDAA-1462-4623-A082-28A6E1935BDF}" destId="{D15AC6DF-917A-42CC-89B6-B742D13CB04B}" srcOrd="1" destOrd="0" presId="urn:microsoft.com/office/officeart/2005/8/layout/venn2"/>
    <dgm:cxn modelId="{DC002235-8678-49A9-8AFF-14CE6B084D69}" type="presOf" srcId="{8408F9B7-BAB2-4A49-9876-53B68CEF3DA3}" destId="{4EC8BBA9-9E43-48F0-A3BF-8FC8B91EEE9E}" srcOrd="1" destOrd="0" presId="urn:microsoft.com/office/officeart/2005/8/layout/venn2"/>
    <dgm:cxn modelId="{EE0467EE-EADB-49BA-9B7A-51948DAF72CF}" type="presOf" srcId="{E632EE6E-02BB-4DC7-B056-99F3FB671AEF}" destId="{B3767997-123F-4E33-B05E-9AC05689F8BB}" srcOrd="1" destOrd="0" presId="urn:microsoft.com/office/officeart/2005/8/layout/venn2"/>
    <dgm:cxn modelId="{B1176917-04A6-41F2-908C-E3DC89C77B90}" srcId="{3E43A4A8-FB2B-41CE-AB8B-19DA5E145CD7}" destId="{E632EE6E-02BB-4DC7-B056-99F3FB671AEF}" srcOrd="2" destOrd="0" parTransId="{4B812432-AA2A-4180-8039-8949F66CF439}" sibTransId="{FA030B10-816C-40F2-87E2-15318CAE3EE5}"/>
    <dgm:cxn modelId="{BA13D9D2-C941-407A-BBBC-4017FFF7CC43}" srcId="{3E43A4A8-FB2B-41CE-AB8B-19DA5E145CD7}" destId="{80B5BE25-AEE2-40FD-999A-F5BC518B36CF}" srcOrd="0" destOrd="0" parTransId="{23B46F28-A783-4AF4-ACB6-6BA2D39BD1B0}" sibTransId="{B78E8F85-21F5-4838-A2D1-5FDDFD54A87E}"/>
    <dgm:cxn modelId="{8476FE31-EFD2-4CE1-BEBE-D9A030336BAD}" type="presParOf" srcId="{A3E81E0B-23C9-4E1E-8516-CEB96AF6AF41}" destId="{800BEDB9-6641-441D-B98E-7B67BD9693F6}" srcOrd="0" destOrd="0" presId="urn:microsoft.com/office/officeart/2005/8/layout/venn2"/>
    <dgm:cxn modelId="{223817EA-C443-4FE9-9B1D-C013C3928074}" type="presParOf" srcId="{800BEDB9-6641-441D-B98E-7B67BD9693F6}" destId="{9567FAD1-C491-4B0E-BA33-8ACAD5E20667}" srcOrd="0" destOrd="0" presId="urn:microsoft.com/office/officeart/2005/8/layout/venn2"/>
    <dgm:cxn modelId="{1D40D790-2A3C-4703-BA21-9AC370A7C059}" type="presParOf" srcId="{800BEDB9-6641-441D-B98E-7B67BD9693F6}" destId="{F11C35FC-C5A7-4E37-A113-9A2A567890C8}" srcOrd="1" destOrd="0" presId="urn:microsoft.com/office/officeart/2005/8/layout/venn2"/>
    <dgm:cxn modelId="{54871F5B-F128-476C-990E-FD821B28DADC}" type="presParOf" srcId="{A3E81E0B-23C9-4E1E-8516-CEB96AF6AF41}" destId="{B53555F7-4B16-4300-A28E-239A79E7D165}" srcOrd="1" destOrd="0" presId="urn:microsoft.com/office/officeart/2005/8/layout/venn2"/>
    <dgm:cxn modelId="{3B9C675F-E70B-4CB8-A14C-822A53631174}" type="presParOf" srcId="{B53555F7-4B16-4300-A28E-239A79E7D165}" destId="{B1916447-EE0E-4421-BA1B-90DC569258E1}" srcOrd="0" destOrd="0" presId="urn:microsoft.com/office/officeart/2005/8/layout/venn2"/>
    <dgm:cxn modelId="{E53FE819-50A8-4F75-A119-261C2E5A5E94}" type="presParOf" srcId="{B53555F7-4B16-4300-A28E-239A79E7D165}" destId="{4EC8BBA9-9E43-48F0-A3BF-8FC8B91EEE9E}" srcOrd="1" destOrd="0" presId="urn:microsoft.com/office/officeart/2005/8/layout/venn2"/>
    <dgm:cxn modelId="{C33F0763-4C68-4519-BD0A-50ADF4A80045}" type="presParOf" srcId="{A3E81E0B-23C9-4E1E-8516-CEB96AF6AF41}" destId="{68AA18E4-261A-43A9-BE29-27C02EB496A6}" srcOrd="2" destOrd="0" presId="urn:microsoft.com/office/officeart/2005/8/layout/venn2"/>
    <dgm:cxn modelId="{073D456D-76C9-49B8-B398-50543045E505}" type="presParOf" srcId="{68AA18E4-261A-43A9-BE29-27C02EB496A6}" destId="{DD46C4E7-642C-4A61-A58D-533AC7789051}" srcOrd="0" destOrd="0" presId="urn:microsoft.com/office/officeart/2005/8/layout/venn2"/>
    <dgm:cxn modelId="{845E67EC-2619-4A4E-A8F5-1FCA73DBE7B0}" type="presParOf" srcId="{68AA18E4-261A-43A9-BE29-27C02EB496A6}" destId="{B3767997-123F-4E33-B05E-9AC05689F8BB}" srcOrd="1" destOrd="0" presId="urn:microsoft.com/office/officeart/2005/8/layout/venn2"/>
    <dgm:cxn modelId="{E2A08348-A017-48D1-9AA5-2626E41437BE}" type="presParOf" srcId="{A3E81E0B-23C9-4E1E-8516-CEB96AF6AF41}" destId="{9A00DB96-8609-46CA-9737-3BFBD3EC73A7}" srcOrd="3" destOrd="0" presId="urn:microsoft.com/office/officeart/2005/8/layout/venn2"/>
    <dgm:cxn modelId="{BB566917-35F3-437C-B8F9-1BE1DB36EAEC}" type="presParOf" srcId="{9A00DB96-8609-46CA-9737-3BFBD3EC73A7}" destId="{BF3912EC-B829-4961-AA24-94FAA03E765A}" srcOrd="0" destOrd="0" presId="urn:microsoft.com/office/officeart/2005/8/layout/venn2"/>
    <dgm:cxn modelId="{549FE8B2-5C16-41B3-A4F7-19BF1DCD5EF9}" type="presParOf" srcId="{9A00DB96-8609-46CA-9737-3BFBD3EC73A7}" destId="{D15AC6DF-917A-42CC-89B6-B742D13CB04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BD78A1-3545-4B78-8BC3-B834AD554A9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D6E94-30A2-4F8C-9603-FCF01CF0322B}">
      <dgm:prSet phldrT="[Text]" custT="1"/>
      <dgm:spPr/>
      <dgm:t>
        <a:bodyPr/>
        <a:lstStyle/>
        <a:p>
          <a:r>
            <a:rPr lang="en-US" sz="2000" dirty="0" smtClean="0"/>
            <a:t>Not Being in Pain </a:t>
          </a:r>
          <a:endParaRPr lang="en-US" sz="2000" dirty="0"/>
        </a:p>
      </dgm:t>
    </dgm:pt>
    <dgm:pt modelId="{E0199C0E-3508-4206-83FE-038804393F7B}" type="parTrans" cxnId="{7B4949DB-DF28-4179-8ADF-5FA989205567}">
      <dgm:prSet/>
      <dgm:spPr/>
      <dgm:t>
        <a:bodyPr/>
        <a:lstStyle/>
        <a:p>
          <a:endParaRPr lang="en-US"/>
        </a:p>
      </dgm:t>
    </dgm:pt>
    <dgm:pt modelId="{B7B8955C-741C-4B92-A14B-C22A6D01DCC1}" type="sibTrans" cxnId="{7B4949DB-DF28-4179-8ADF-5FA989205567}">
      <dgm:prSet/>
      <dgm:spPr/>
      <dgm:t>
        <a:bodyPr/>
        <a:lstStyle/>
        <a:p>
          <a:endParaRPr lang="en-US"/>
        </a:p>
      </dgm:t>
    </dgm:pt>
    <dgm:pt modelId="{613380F4-447E-43AD-86AD-E41505909278}">
      <dgm:prSet phldrT="[Text]" custT="1"/>
      <dgm:spPr/>
      <dgm:t>
        <a:bodyPr/>
        <a:lstStyle/>
        <a:p>
          <a:r>
            <a:rPr lang="en-US" sz="1400" dirty="0" smtClean="0"/>
            <a:t>Monitoring and administering pain medication</a:t>
          </a:r>
          <a:endParaRPr lang="en-US" sz="1400" dirty="0"/>
        </a:p>
      </dgm:t>
    </dgm:pt>
    <dgm:pt modelId="{4FF2446A-F4AB-4B79-816E-4C6C7D732756}" type="parTrans" cxnId="{DC644162-9F4F-4645-9CEE-13505ED6B072}">
      <dgm:prSet/>
      <dgm:spPr/>
      <dgm:t>
        <a:bodyPr/>
        <a:lstStyle/>
        <a:p>
          <a:endParaRPr lang="en-US"/>
        </a:p>
      </dgm:t>
    </dgm:pt>
    <dgm:pt modelId="{3344DF1E-69D8-4795-9E20-94B1F3E3EA5D}" type="sibTrans" cxnId="{DC644162-9F4F-4645-9CEE-13505ED6B072}">
      <dgm:prSet/>
      <dgm:spPr/>
      <dgm:t>
        <a:bodyPr/>
        <a:lstStyle/>
        <a:p>
          <a:endParaRPr lang="en-US"/>
        </a:p>
      </dgm:t>
    </dgm:pt>
    <dgm:pt modelId="{54253B6F-74A6-409A-9FE7-BD9F4844EC90}">
      <dgm:prSet phldrT="[Text]" custT="1"/>
      <dgm:spPr/>
      <dgm:t>
        <a:bodyPr/>
        <a:lstStyle/>
        <a:p>
          <a:r>
            <a:rPr lang="en-US" sz="2000" dirty="0" smtClean="0"/>
            <a:t>Experience of Comfort </a:t>
          </a:r>
          <a:endParaRPr lang="en-US" sz="2000" dirty="0"/>
        </a:p>
      </dgm:t>
    </dgm:pt>
    <dgm:pt modelId="{00598843-DF1F-4885-B9FF-5514DCEFF024}" type="parTrans" cxnId="{7B6FA1D5-66AA-43BE-AE12-CD58CC08BC00}">
      <dgm:prSet/>
      <dgm:spPr/>
      <dgm:t>
        <a:bodyPr/>
        <a:lstStyle/>
        <a:p>
          <a:endParaRPr lang="en-US"/>
        </a:p>
      </dgm:t>
    </dgm:pt>
    <dgm:pt modelId="{B954B0A9-7FDF-4054-80CB-6656D0F73E21}" type="sibTrans" cxnId="{7B6FA1D5-66AA-43BE-AE12-CD58CC08BC00}">
      <dgm:prSet/>
      <dgm:spPr/>
      <dgm:t>
        <a:bodyPr/>
        <a:lstStyle/>
        <a:p>
          <a:endParaRPr lang="en-US"/>
        </a:p>
      </dgm:t>
    </dgm:pt>
    <dgm:pt modelId="{9D14D992-4280-424B-9D24-615CDD86A9C8}">
      <dgm:prSet phldrT="[Text]" custT="1"/>
      <dgm:spPr/>
      <dgm:t>
        <a:bodyPr/>
        <a:lstStyle/>
        <a:p>
          <a:r>
            <a:rPr lang="en-US" sz="1200" dirty="0" smtClean="0"/>
            <a:t>Preventing monitoring and relieving physical discomfort </a:t>
          </a:r>
          <a:endParaRPr lang="en-US" sz="1200" dirty="0"/>
        </a:p>
      </dgm:t>
    </dgm:pt>
    <dgm:pt modelId="{3CDF6FC9-5C70-472B-8FD0-1A30562D9496}" type="parTrans" cxnId="{DB89B47E-619B-40D8-A846-EB5D615573D4}">
      <dgm:prSet/>
      <dgm:spPr/>
      <dgm:t>
        <a:bodyPr/>
        <a:lstStyle/>
        <a:p>
          <a:endParaRPr lang="en-US"/>
        </a:p>
      </dgm:t>
    </dgm:pt>
    <dgm:pt modelId="{FD44796A-1B8B-4F0F-A311-DDE2C428A5A7}" type="sibTrans" cxnId="{DB89B47E-619B-40D8-A846-EB5D615573D4}">
      <dgm:prSet/>
      <dgm:spPr/>
      <dgm:t>
        <a:bodyPr/>
        <a:lstStyle/>
        <a:p>
          <a:endParaRPr lang="en-US"/>
        </a:p>
      </dgm:t>
    </dgm:pt>
    <dgm:pt modelId="{8CD1BF68-BF3D-4CAC-9A4A-0F974060B218}">
      <dgm:prSet phldrT="[Text]" custT="1"/>
      <dgm:spPr/>
      <dgm:t>
        <a:bodyPr/>
        <a:lstStyle/>
        <a:p>
          <a:r>
            <a:rPr lang="en-US" sz="1200" dirty="0" smtClean="0"/>
            <a:t>Preventing complications </a:t>
          </a:r>
          <a:endParaRPr lang="en-US" sz="1200" dirty="0"/>
        </a:p>
      </dgm:t>
    </dgm:pt>
    <dgm:pt modelId="{D1AE3656-F1D4-48EE-92A7-849583932752}" type="parTrans" cxnId="{A5ACCB63-E8CF-4DB5-A26C-F58109792B20}">
      <dgm:prSet/>
      <dgm:spPr/>
      <dgm:t>
        <a:bodyPr/>
        <a:lstStyle/>
        <a:p>
          <a:endParaRPr lang="en-US"/>
        </a:p>
      </dgm:t>
    </dgm:pt>
    <dgm:pt modelId="{C59B6EF5-8782-41DD-B0D6-62CDCC3A0D98}" type="sibTrans" cxnId="{A5ACCB63-E8CF-4DB5-A26C-F58109792B20}">
      <dgm:prSet/>
      <dgm:spPr/>
      <dgm:t>
        <a:bodyPr/>
        <a:lstStyle/>
        <a:p>
          <a:endParaRPr lang="en-US"/>
        </a:p>
      </dgm:t>
    </dgm:pt>
    <dgm:pt modelId="{06D3F788-FC75-49A4-AEA4-68536FDAEDEF}">
      <dgm:prSet phldrT="[Text]" custT="1"/>
      <dgm:spPr/>
      <dgm:t>
        <a:bodyPr/>
        <a:lstStyle/>
        <a:p>
          <a:r>
            <a:rPr lang="en-US" sz="2000" dirty="0" smtClean="0"/>
            <a:t>Experience of dignity and respect </a:t>
          </a:r>
          <a:endParaRPr lang="en-US" sz="2000" dirty="0"/>
        </a:p>
      </dgm:t>
    </dgm:pt>
    <dgm:pt modelId="{6C434064-1493-4DA0-9416-961EEDA571C6}" type="parTrans" cxnId="{A3E0F187-205B-45DF-B8AC-1E4E0AB01B04}">
      <dgm:prSet/>
      <dgm:spPr/>
      <dgm:t>
        <a:bodyPr/>
        <a:lstStyle/>
        <a:p>
          <a:endParaRPr lang="en-US"/>
        </a:p>
      </dgm:t>
    </dgm:pt>
    <dgm:pt modelId="{018CE7D0-64A6-4C74-AD2E-39B121FE5CC1}" type="sibTrans" cxnId="{A3E0F187-205B-45DF-B8AC-1E4E0AB01B04}">
      <dgm:prSet/>
      <dgm:spPr/>
      <dgm:t>
        <a:bodyPr/>
        <a:lstStyle/>
        <a:p>
          <a:endParaRPr lang="en-US"/>
        </a:p>
      </dgm:t>
    </dgm:pt>
    <dgm:pt modelId="{A2EF2802-6627-42A3-BC1A-6F2F7D14DC8B}">
      <dgm:prSet phldrT="[Text]" custT="1"/>
      <dgm:spPr/>
      <dgm:t>
        <a:bodyPr/>
        <a:lstStyle/>
        <a:p>
          <a:r>
            <a:rPr lang="en-US" sz="1200" dirty="0" smtClean="0"/>
            <a:t>Including patient and significant others in decision making </a:t>
          </a:r>
          <a:endParaRPr lang="en-US" sz="1200" dirty="0"/>
        </a:p>
      </dgm:t>
    </dgm:pt>
    <dgm:pt modelId="{B06BACDD-EA5D-44A9-8CEE-D053C8A58494}" type="parTrans" cxnId="{AA97E839-B98E-41EA-8648-F6D082C829AB}">
      <dgm:prSet/>
      <dgm:spPr/>
      <dgm:t>
        <a:bodyPr/>
        <a:lstStyle/>
        <a:p>
          <a:endParaRPr lang="en-US"/>
        </a:p>
      </dgm:t>
    </dgm:pt>
    <dgm:pt modelId="{AA3CB74E-2BB6-4373-B734-1BA1DDE00040}" type="sibTrans" cxnId="{AA97E839-B98E-41EA-8648-F6D082C829AB}">
      <dgm:prSet/>
      <dgm:spPr/>
      <dgm:t>
        <a:bodyPr/>
        <a:lstStyle/>
        <a:p>
          <a:endParaRPr lang="en-US"/>
        </a:p>
      </dgm:t>
    </dgm:pt>
    <dgm:pt modelId="{A29A4196-0223-4C6C-A402-758D3A49A71B}">
      <dgm:prSet phldrT="[Text]" custT="1"/>
      <dgm:spPr/>
      <dgm:t>
        <a:bodyPr/>
        <a:lstStyle/>
        <a:p>
          <a:r>
            <a:rPr lang="en-US" sz="1200" dirty="0" smtClean="0"/>
            <a:t>Treating patient with dignity, empathy and respect </a:t>
          </a:r>
          <a:endParaRPr lang="en-US" sz="1200" dirty="0"/>
        </a:p>
      </dgm:t>
    </dgm:pt>
    <dgm:pt modelId="{F2B94004-00FB-42D9-A93C-0F2E93CE6ACE}" type="parTrans" cxnId="{6EFC3EC5-2A4E-4BBC-9FF9-C4FE0548FB0F}">
      <dgm:prSet/>
      <dgm:spPr/>
      <dgm:t>
        <a:bodyPr/>
        <a:lstStyle/>
        <a:p>
          <a:endParaRPr lang="en-US"/>
        </a:p>
      </dgm:t>
    </dgm:pt>
    <dgm:pt modelId="{D1003078-D1E5-417C-A495-43773672D3A3}" type="sibTrans" cxnId="{6EFC3EC5-2A4E-4BBC-9FF9-C4FE0548FB0F}">
      <dgm:prSet/>
      <dgm:spPr/>
      <dgm:t>
        <a:bodyPr/>
        <a:lstStyle/>
        <a:p>
          <a:endParaRPr lang="en-US"/>
        </a:p>
      </dgm:t>
    </dgm:pt>
    <dgm:pt modelId="{27A53D92-AF44-4538-9FC8-30AD033AC45F}">
      <dgm:prSet phldrT="[Text]" custT="1"/>
      <dgm:spPr/>
      <dgm:t>
        <a:bodyPr/>
        <a:lstStyle/>
        <a:p>
          <a:r>
            <a:rPr lang="en-US" sz="1400" dirty="0" smtClean="0"/>
            <a:t>Applying pharmacological and non pharmacological measures </a:t>
          </a:r>
          <a:endParaRPr lang="en-US" sz="1400" dirty="0"/>
        </a:p>
      </dgm:t>
    </dgm:pt>
    <dgm:pt modelId="{8927FCF5-6AB4-448C-B638-E9E6D7268FA1}" type="parTrans" cxnId="{EC0994DE-9FF3-42BA-9FEC-5CB578C63E29}">
      <dgm:prSet/>
      <dgm:spPr/>
      <dgm:t>
        <a:bodyPr/>
        <a:lstStyle/>
        <a:p>
          <a:endParaRPr lang="en-US"/>
        </a:p>
      </dgm:t>
    </dgm:pt>
    <dgm:pt modelId="{12ECE596-1E07-4C32-9F82-211AA38B8C00}" type="sibTrans" cxnId="{EC0994DE-9FF3-42BA-9FEC-5CB578C63E29}">
      <dgm:prSet/>
      <dgm:spPr/>
      <dgm:t>
        <a:bodyPr/>
        <a:lstStyle/>
        <a:p>
          <a:endParaRPr lang="en-US"/>
        </a:p>
      </dgm:t>
    </dgm:pt>
    <dgm:pt modelId="{BA82387C-24FA-475A-8521-F8D39F7D2DEA}">
      <dgm:prSet phldrT="[Text]" custT="1"/>
      <dgm:spPr/>
      <dgm:t>
        <a:bodyPr/>
        <a:lstStyle/>
        <a:p>
          <a:r>
            <a:rPr lang="en-US" sz="2000" dirty="0" smtClean="0"/>
            <a:t>Being at peace </a:t>
          </a:r>
          <a:endParaRPr lang="en-US" sz="2000" dirty="0"/>
        </a:p>
      </dgm:t>
    </dgm:pt>
    <dgm:pt modelId="{8A3956ED-6B5B-4E44-B5AF-312DD68880ED}" type="parTrans" cxnId="{83E1A50B-725C-42AA-9E3B-4E20957C01BC}">
      <dgm:prSet/>
      <dgm:spPr/>
      <dgm:t>
        <a:bodyPr/>
        <a:lstStyle/>
        <a:p>
          <a:endParaRPr lang="en-US"/>
        </a:p>
      </dgm:t>
    </dgm:pt>
    <dgm:pt modelId="{90D11C66-97AF-44D4-BC0A-001CF9AEC7E7}" type="sibTrans" cxnId="{83E1A50B-725C-42AA-9E3B-4E20957C01BC}">
      <dgm:prSet/>
      <dgm:spPr/>
      <dgm:t>
        <a:bodyPr/>
        <a:lstStyle/>
        <a:p>
          <a:endParaRPr lang="en-US"/>
        </a:p>
      </dgm:t>
    </dgm:pt>
    <dgm:pt modelId="{47492061-0E85-48A3-8F60-D9DB59FBF186}">
      <dgm:prSet phldrT="[Text]" custT="1"/>
      <dgm:spPr/>
      <dgm:t>
        <a:bodyPr/>
        <a:lstStyle/>
        <a:p>
          <a:r>
            <a:rPr lang="en-US" sz="1900" dirty="0" smtClean="0"/>
            <a:t>Closeness of significant others</a:t>
          </a:r>
          <a:endParaRPr lang="en-US" sz="1900" dirty="0"/>
        </a:p>
      </dgm:t>
    </dgm:pt>
    <dgm:pt modelId="{AFCC9B7A-FF52-41C1-B6F7-9359E48D2A2A}" type="parTrans" cxnId="{1720F7C6-7DFE-4A37-9084-D45E1308D80F}">
      <dgm:prSet/>
      <dgm:spPr/>
      <dgm:t>
        <a:bodyPr/>
        <a:lstStyle/>
        <a:p>
          <a:endParaRPr lang="en-US"/>
        </a:p>
      </dgm:t>
    </dgm:pt>
    <dgm:pt modelId="{B0D1A9A1-6591-4A5B-8BE5-9A38FC1843DD}" type="sibTrans" cxnId="{1720F7C6-7DFE-4A37-9084-D45E1308D80F}">
      <dgm:prSet/>
      <dgm:spPr/>
      <dgm:t>
        <a:bodyPr/>
        <a:lstStyle/>
        <a:p>
          <a:endParaRPr lang="en-US"/>
        </a:p>
      </dgm:t>
    </dgm:pt>
    <dgm:pt modelId="{C74A37A0-3D66-491B-81DE-61C284AE56BB}">
      <dgm:prSet phldrT="[Text]" custT="1"/>
      <dgm:spPr/>
      <dgm:t>
        <a:bodyPr/>
        <a:lstStyle/>
        <a:p>
          <a:r>
            <a:rPr lang="en-US" sz="1200" dirty="0" smtClean="0"/>
            <a:t>Facilitating rest, relaxation and contentment </a:t>
          </a:r>
          <a:endParaRPr lang="en-US" sz="1200" dirty="0"/>
        </a:p>
      </dgm:t>
    </dgm:pt>
    <dgm:pt modelId="{83286BC3-388F-48A4-B86D-98B1D42008B9}" type="parTrans" cxnId="{4F86038A-5EA4-464A-A0DD-0BA4A65F4EFB}">
      <dgm:prSet/>
      <dgm:spPr/>
      <dgm:t>
        <a:bodyPr/>
        <a:lstStyle/>
        <a:p>
          <a:endParaRPr lang="en-US"/>
        </a:p>
      </dgm:t>
    </dgm:pt>
    <dgm:pt modelId="{C8987950-37BA-4C21-8BA0-BF2895D6A49B}" type="sibTrans" cxnId="{4F86038A-5EA4-464A-A0DD-0BA4A65F4EFB}">
      <dgm:prSet/>
      <dgm:spPr/>
      <dgm:t>
        <a:bodyPr/>
        <a:lstStyle/>
        <a:p>
          <a:endParaRPr lang="en-US"/>
        </a:p>
      </dgm:t>
    </dgm:pt>
    <dgm:pt modelId="{DF8283B5-9BB7-4C3B-89F5-E4B4FF203BD6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100" dirty="0" smtClean="0">
              <a:solidFill>
                <a:schemeClr val="tx1"/>
              </a:solidFill>
            </a:rPr>
            <a:t> </a:t>
          </a:r>
          <a:r>
            <a:rPr lang="en-US" sz="1200" dirty="0" smtClean="0">
              <a:solidFill>
                <a:schemeClr val="tx1"/>
              </a:solidFill>
            </a:rPr>
            <a:t>Being attentive to patient’s expressed needs, wishes and preferences  </a:t>
          </a:r>
          <a:endParaRPr lang="en-US" sz="1200" dirty="0">
            <a:solidFill>
              <a:schemeClr val="tx1"/>
            </a:solidFill>
          </a:endParaRPr>
        </a:p>
      </dgm:t>
    </dgm:pt>
    <dgm:pt modelId="{547D39B4-78EB-400F-8983-F253384F206E}" type="parTrans" cxnId="{414F7B37-9442-4EFC-BCDB-D85434099833}">
      <dgm:prSet/>
      <dgm:spPr/>
      <dgm:t>
        <a:bodyPr/>
        <a:lstStyle/>
        <a:p>
          <a:endParaRPr lang="en-US"/>
        </a:p>
      </dgm:t>
    </dgm:pt>
    <dgm:pt modelId="{28BCDD46-2F36-430E-932C-2910FF501149}" type="sibTrans" cxnId="{414F7B37-9442-4EFC-BCDB-D85434099833}">
      <dgm:prSet/>
      <dgm:spPr/>
      <dgm:t>
        <a:bodyPr/>
        <a:lstStyle/>
        <a:p>
          <a:endParaRPr lang="en-US"/>
        </a:p>
      </dgm:t>
    </dgm:pt>
    <dgm:pt modelId="{2C5FBFC7-D3EC-4ED3-A802-36DB71C60B0A}" type="pres">
      <dgm:prSet presAssocID="{22BD78A1-3545-4B78-8BC3-B834AD554A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A03FAE-B3C8-428E-86B2-01FB17C2592C}" type="pres">
      <dgm:prSet presAssocID="{DC6D6E94-30A2-4F8C-9603-FCF01CF0322B}" presName="compNode" presStyleCnt="0"/>
      <dgm:spPr/>
    </dgm:pt>
    <dgm:pt modelId="{8B62E803-31D5-4A4C-A88B-6CB6D6D0BD44}" type="pres">
      <dgm:prSet presAssocID="{DC6D6E94-30A2-4F8C-9603-FCF01CF0322B}" presName="aNode" presStyleLbl="bgShp" presStyleIdx="0" presStyleCnt="5"/>
      <dgm:spPr/>
      <dgm:t>
        <a:bodyPr/>
        <a:lstStyle/>
        <a:p>
          <a:endParaRPr lang="en-US"/>
        </a:p>
      </dgm:t>
    </dgm:pt>
    <dgm:pt modelId="{21BB2F15-7CE4-4005-8D81-60D95A17D6FD}" type="pres">
      <dgm:prSet presAssocID="{DC6D6E94-30A2-4F8C-9603-FCF01CF0322B}" presName="textNode" presStyleLbl="bgShp" presStyleIdx="0" presStyleCnt="5"/>
      <dgm:spPr/>
      <dgm:t>
        <a:bodyPr/>
        <a:lstStyle/>
        <a:p>
          <a:endParaRPr lang="en-US"/>
        </a:p>
      </dgm:t>
    </dgm:pt>
    <dgm:pt modelId="{B0F454D1-7E04-4FD0-AA06-7870393B2340}" type="pres">
      <dgm:prSet presAssocID="{DC6D6E94-30A2-4F8C-9603-FCF01CF0322B}" presName="compChildNode" presStyleCnt="0"/>
      <dgm:spPr/>
    </dgm:pt>
    <dgm:pt modelId="{03112449-24F3-4D13-843D-17E9FF66097A}" type="pres">
      <dgm:prSet presAssocID="{DC6D6E94-30A2-4F8C-9603-FCF01CF0322B}" presName="theInnerList" presStyleCnt="0"/>
      <dgm:spPr/>
    </dgm:pt>
    <dgm:pt modelId="{4A147C27-C9F5-48BF-939C-5168C4381920}" type="pres">
      <dgm:prSet presAssocID="{613380F4-447E-43AD-86AD-E41505909278}" presName="childNode" presStyleLbl="node1" presStyleIdx="0" presStyleCnt="8" custScaleY="38347" custLinFactNeighborX="-1519" custLinFactNeighborY="-91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87CBF-D64D-47C8-9FA3-049610CC3E01}" type="pres">
      <dgm:prSet presAssocID="{613380F4-447E-43AD-86AD-E41505909278}" presName="aSpace2" presStyleCnt="0"/>
      <dgm:spPr/>
    </dgm:pt>
    <dgm:pt modelId="{5D3D5A11-F66B-4CEC-9051-A4E6D0092005}" type="pres">
      <dgm:prSet presAssocID="{27A53D92-AF44-4538-9FC8-30AD033AC45F}" presName="childNode" presStyleLbl="node1" presStyleIdx="1" presStyleCnt="8" custScaleY="39449" custLinFactY="-9193" custLinFactNeighborX="-151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DF09F-243A-4988-BA7D-435D608498BF}" type="pres">
      <dgm:prSet presAssocID="{DC6D6E94-30A2-4F8C-9603-FCF01CF0322B}" presName="aSpace" presStyleCnt="0"/>
      <dgm:spPr/>
    </dgm:pt>
    <dgm:pt modelId="{53AC188B-29C1-4F43-8E68-6EB46069BE91}" type="pres">
      <dgm:prSet presAssocID="{54253B6F-74A6-409A-9FE7-BD9F4844EC90}" presName="compNode" presStyleCnt="0"/>
      <dgm:spPr/>
    </dgm:pt>
    <dgm:pt modelId="{B7DFCE44-1A33-4FF1-BDE4-D62BF2B91798}" type="pres">
      <dgm:prSet presAssocID="{54253B6F-74A6-409A-9FE7-BD9F4844EC90}" presName="aNode" presStyleLbl="bgShp" presStyleIdx="1" presStyleCnt="5"/>
      <dgm:spPr/>
      <dgm:t>
        <a:bodyPr/>
        <a:lstStyle/>
        <a:p>
          <a:endParaRPr lang="en-US"/>
        </a:p>
      </dgm:t>
    </dgm:pt>
    <dgm:pt modelId="{B4C20182-845F-463D-A9CC-64B668A3F49A}" type="pres">
      <dgm:prSet presAssocID="{54253B6F-74A6-409A-9FE7-BD9F4844EC90}" presName="textNode" presStyleLbl="bgShp" presStyleIdx="1" presStyleCnt="5"/>
      <dgm:spPr/>
      <dgm:t>
        <a:bodyPr/>
        <a:lstStyle/>
        <a:p>
          <a:endParaRPr lang="en-US"/>
        </a:p>
      </dgm:t>
    </dgm:pt>
    <dgm:pt modelId="{114D7D23-C1CA-4162-A0D0-07C57175FCB9}" type="pres">
      <dgm:prSet presAssocID="{54253B6F-74A6-409A-9FE7-BD9F4844EC90}" presName="compChildNode" presStyleCnt="0"/>
      <dgm:spPr/>
    </dgm:pt>
    <dgm:pt modelId="{0027278F-BBB3-4152-804D-CB4BF0C6B64B}" type="pres">
      <dgm:prSet presAssocID="{54253B6F-74A6-409A-9FE7-BD9F4844EC90}" presName="theInnerList" presStyleCnt="0"/>
      <dgm:spPr/>
    </dgm:pt>
    <dgm:pt modelId="{9B1741B9-5B23-41FC-B823-71A714C4B78D}" type="pres">
      <dgm:prSet presAssocID="{9D14D992-4280-424B-9D24-615CDD86A9C8}" presName="childNode" presStyleLbl="node1" presStyleIdx="2" presStyleCnt="8" custLinFactY="-16791" custLinFactNeighborX="1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669D3-332C-470C-83E0-6B78623B6EC2}" type="pres">
      <dgm:prSet presAssocID="{9D14D992-4280-424B-9D24-615CDD86A9C8}" presName="aSpace2" presStyleCnt="0"/>
      <dgm:spPr/>
    </dgm:pt>
    <dgm:pt modelId="{19DBFBAA-0A33-40E5-879C-AAE48561A645}" type="pres">
      <dgm:prSet presAssocID="{C74A37A0-3D66-491B-81DE-61C284AE56BB}" presName="childNode" presStyleLbl="node1" presStyleIdx="3" presStyleCnt="8" custScaleY="74761" custLinFactY="-23444" custLinFactNeighborX="1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81CA7-098D-43B5-9C4A-15B6C243E7FC}" type="pres">
      <dgm:prSet presAssocID="{C74A37A0-3D66-491B-81DE-61C284AE56BB}" presName="aSpace2" presStyleCnt="0"/>
      <dgm:spPr/>
    </dgm:pt>
    <dgm:pt modelId="{CA0302F4-F9A4-4776-B3BC-A5F11B7E2935}" type="pres">
      <dgm:prSet presAssocID="{8CD1BF68-BF3D-4CAC-9A4A-0F974060B218}" presName="childNode" presStyleLbl="node1" presStyleIdx="4" presStyleCnt="8" custScaleY="49450" custLinFactY="-31100" custLinFactNeighborX="1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C6044-9298-4F0C-B79B-398046ECB400}" type="pres">
      <dgm:prSet presAssocID="{54253B6F-74A6-409A-9FE7-BD9F4844EC90}" presName="aSpace" presStyleCnt="0"/>
      <dgm:spPr/>
    </dgm:pt>
    <dgm:pt modelId="{D990447A-FE31-4547-9289-33531C4565D1}" type="pres">
      <dgm:prSet presAssocID="{06D3F788-FC75-49A4-AEA4-68536FDAEDEF}" presName="compNode" presStyleCnt="0"/>
      <dgm:spPr/>
    </dgm:pt>
    <dgm:pt modelId="{862D349C-2797-48EF-A197-7BBE9B266767}" type="pres">
      <dgm:prSet presAssocID="{06D3F788-FC75-49A4-AEA4-68536FDAEDEF}" presName="aNode" presStyleLbl="bgShp" presStyleIdx="2" presStyleCnt="5" custLinFactNeighborX="699"/>
      <dgm:spPr/>
      <dgm:t>
        <a:bodyPr/>
        <a:lstStyle/>
        <a:p>
          <a:endParaRPr lang="en-US"/>
        </a:p>
      </dgm:t>
    </dgm:pt>
    <dgm:pt modelId="{EB9B3DD8-83AA-422C-9F41-4C97C9FAF185}" type="pres">
      <dgm:prSet presAssocID="{06D3F788-FC75-49A4-AEA4-68536FDAEDEF}" presName="textNode" presStyleLbl="bgShp" presStyleIdx="2" presStyleCnt="5"/>
      <dgm:spPr/>
      <dgm:t>
        <a:bodyPr/>
        <a:lstStyle/>
        <a:p>
          <a:endParaRPr lang="en-US"/>
        </a:p>
      </dgm:t>
    </dgm:pt>
    <dgm:pt modelId="{7AC3B631-AAFF-4C61-8569-9B055A7FCD66}" type="pres">
      <dgm:prSet presAssocID="{06D3F788-FC75-49A4-AEA4-68536FDAEDEF}" presName="compChildNode" presStyleCnt="0"/>
      <dgm:spPr/>
    </dgm:pt>
    <dgm:pt modelId="{DC60E9FC-FCB7-4262-AD18-70D7D5A502F4}" type="pres">
      <dgm:prSet presAssocID="{06D3F788-FC75-49A4-AEA4-68536FDAEDEF}" presName="theInnerList" presStyleCnt="0"/>
      <dgm:spPr/>
    </dgm:pt>
    <dgm:pt modelId="{4D0DCEE6-C685-44BE-B32E-1E3CC8CCF461}" type="pres">
      <dgm:prSet presAssocID="{A2EF2802-6627-42A3-BC1A-6F2F7D14DC8B}" presName="childNode" presStyleLbl="node1" presStyleIdx="5" presStyleCnt="8" custScaleX="111337" custLinFactY="64586" custLinFactNeighborX="181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CEE26-D123-4C28-886D-A3F4712342C8}" type="pres">
      <dgm:prSet presAssocID="{A2EF2802-6627-42A3-BC1A-6F2F7D14DC8B}" presName="aSpace2" presStyleCnt="0"/>
      <dgm:spPr/>
    </dgm:pt>
    <dgm:pt modelId="{4A8E2CC2-EFFF-4A11-99F7-A50E12C515F2}" type="pres">
      <dgm:prSet presAssocID="{A29A4196-0223-4C6C-A402-758D3A49A71B}" presName="childNode" presStyleLbl="node1" presStyleIdx="6" presStyleCnt="8" custScaleX="111337" custLinFactY="69789" custLinFactNeighborX="181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ECA90-3611-4287-B30D-11603765B454}" type="pres">
      <dgm:prSet presAssocID="{A29A4196-0223-4C6C-A402-758D3A49A71B}" presName="aSpace2" presStyleCnt="0"/>
      <dgm:spPr/>
    </dgm:pt>
    <dgm:pt modelId="{52EE65E1-6E8F-463F-92A8-FA8557FE8BB2}" type="pres">
      <dgm:prSet presAssocID="{DF8283B5-9BB7-4C3B-89F5-E4B4FF203BD6}" presName="childNode" presStyleLbl="node1" presStyleIdx="7" presStyleCnt="8" custScaleX="111337" custLinFactY="-216387" custLinFactNeighborX="1818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AAEED-3C38-453D-97CD-0E6A923E21A9}" type="pres">
      <dgm:prSet presAssocID="{06D3F788-FC75-49A4-AEA4-68536FDAEDEF}" presName="aSpace" presStyleCnt="0"/>
      <dgm:spPr/>
    </dgm:pt>
    <dgm:pt modelId="{6EA835FA-9AB6-4B4A-A199-440045ACC7A0}" type="pres">
      <dgm:prSet presAssocID="{BA82387C-24FA-475A-8521-F8D39F7D2DEA}" presName="compNode" presStyleCnt="0"/>
      <dgm:spPr/>
    </dgm:pt>
    <dgm:pt modelId="{30B2E5EB-A988-4E7E-9FEF-038309E7736F}" type="pres">
      <dgm:prSet presAssocID="{BA82387C-24FA-475A-8521-F8D39F7D2DEA}" presName="aNode" presStyleLbl="bgShp" presStyleIdx="3" presStyleCnt="5" custLinFactNeighborX="-933" custLinFactNeighborY="-897"/>
      <dgm:spPr/>
      <dgm:t>
        <a:bodyPr/>
        <a:lstStyle/>
        <a:p>
          <a:endParaRPr lang="en-US"/>
        </a:p>
      </dgm:t>
    </dgm:pt>
    <dgm:pt modelId="{5EC736A7-40A2-44BA-8C3F-287636284191}" type="pres">
      <dgm:prSet presAssocID="{BA82387C-24FA-475A-8521-F8D39F7D2DEA}" presName="textNode" presStyleLbl="bgShp" presStyleIdx="3" presStyleCnt="5"/>
      <dgm:spPr/>
      <dgm:t>
        <a:bodyPr/>
        <a:lstStyle/>
        <a:p>
          <a:endParaRPr lang="en-US"/>
        </a:p>
      </dgm:t>
    </dgm:pt>
    <dgm:pt modelId="{D1CB3B71-EB5D-49CD-B91D-56E0CF9AFE3F}" type="pres">
      <dgm:prSet presAssocID="{BA82387C-24FA-475A-8521-F8D39F7D2DEA}" presName="compChildNode" presStyleCnt="0"/>
      <dgm:spPr/>
    </dgm:pt>
    <dgm:pt modelId="{0D567E92-0433-4521-A7AD-4210DA778397}" type="pres">
      <dgm:prSet presAssocID="{BA82387C-24FA-475A-8521-F8D39F7D2DEA}" presName="theInnerList" presStyleCnt="0"/>
      <dgm:spPr/>
    </dgm:pt>
    <dgm:pt modelId="{E284E94F-3DDD-4B7E-9157-4D6116FCD115}" type="pres">
      <dgm:prSet presAssocID="{BA82387C-24FA-475A-8521-F8D39F7D2DEA}" presName="aSpace" presStyleCnt="0"/>
      <dgm:spPr/>
    </dgm:pt>
    <dgm:pt modelId="{6D2A4443-8B92-43AE-A9BE-CAE0AE8B6D5C}" type="pres">
      <dgm:prSet presAssocID="{47492061-0E85-48A3-8F60-D9DB59FBF186}" presName="compNode" presStyleCnt="0"/>
      <dgm:spPr/>
    </dgm:pt>
    <dgm:pt modelId="{58E0BA17-12C1-4C44-82A9-4AB770945D5C}" type="pres">
      <dgm:prSet presAssocID="{47492061-0E85-48A3-8F60-D9DB59FBF186}" presName="aNode" presStyleLbl="bgShp" presStyleIdx="4" presStyleCnt="5" custLinFactNeighborX="-2863" custLinFactNeighborY="2564"/>
      <dgm:spPr/>
      <dgm:t>
        <a:bodyPr/>
        <a:lstStyle/>
        <a:p>
          <a:endParaRPr lang="en-US"/>
        </a:p>
      </dgm:t>
    </dgm:pt>
    <dgm:pt modelId="{18F4E394-3721-4F67-9FAF-B635C2D41459}" type="pres">
      <dgm:prSet presAssocID="{47492061-0E85-48A3-8F60-D9DB59FBF186}" presName="textNode" presStyleLbl="bgShp" presStyleIdx="4" presStyleCnt="5"/>
      <dgm:spPr/>
      <dgm:t>
        <a:bodyPr/>
        <a:lstStyle/>
        <a:p>
          <a:endParaRPr lang="en-US"/>
        </a:p>
      </dgm:t>
    </dgm:pt>
    <dgm:pt modelId="{4124113B-C6A7-4452-B91C-22FC7EDA1209}" type="pres">
      <dgm:prSet presAssocID="{47492061-0E85-48A3-8F60-D9DB59FBF186}" presName="compChildNode" presStyleCnt="0"/>
      <dgm:spPr/>
    </dgm:pt>
    <dgm:pt modelId="{CBC07A17-195C-41D0-841B-9D9BD215E0E3}" type="pres">
      <dgm:prSet presAssocID="{47492061-0E85-48A3-8F60-D9DB59FBF186}" presName="theInnerList" presStyleCnt="0"/>
      <dgm:spPr/>
    </dgm:pt>
  </dgm:ptLst>
  <dgm:cxnLst>
    <dgm:cxn modelId="{B5CD5097-5F32-4EB8-99AF-4007CFAA0789}" type="presOf" srcId="{A29A4196-0223-4C6C-A402-758D3A49A71B}" destId="{4A8E2CC2-EFFF-4A11-99F7-A50E12C515F2}" srcOrd="0" destOrd="0" presId="urn:microsoft.com/office/officeart/2005/8/layout/lProcess2"/>
    <dgm:cxn modelId="{E0BD24A9-4E3E-4228-BFB5-A06F765F9286}" type="presOf" srcId="{8CD1BF68-BF3D-4CAC-9A4A-0F974060B218}" destId="{CA0302F4-F9A4-4776-B3BC-A5F11B7E2935}" srcOrd="0" destOrd="0" presId="urn:microsoft.com/office/officeart/2005/8/layout/lProcess2"/>
    <dgm:cxn modelId="{7C262307-CFA4-49CF-B622-44936F50A985}" type="presOf" srcId="{06D3F788-FC75-49A4-AEA4-68536FDAEDEF}" destId="{862D349C-2797-48EF-A197-7BBE9B266767}" srcOrd="0" destOrd="0" presId="urn:microsoft.com/office/officeart/2005/8/layout/lProcess2"/>
    <dgm:cxn modelId="{36F5FE00-68F0-4C06-AFA2-8C16D4923ED5}" type="presOf" srcId="{22BD78A1-3545-4B78-8BC3-B834AD554A96}" destId="{2C5FBFC7-D3EC-4ED3-A802-36DB71C60B0A}" srcOrd="0" destOrd="0" presId="urn:microsoft.com/office/officeart/2005/8/layout/lProcess2"/>
    <dgm:cxn modelId="{3CEE2084-80C0-40F9-A57D-B00BCCD88A7E}" type="presOf" srcId="{47492061-0E85-48A3-8F60-D9DB59FBF186}" destId="{18F4E394-3721-4F67-9FAF-B635C2D41459}" srcOrd="1" destOrd="0" presId="urn:microsoft.com/office/officeart/2005/8/layout/lProcess2"/>
    <dgm:cxn modelId="{1379E4B9-D371-468B-8DA9-10493D227F9B}" type="presOf" srcId="{54253B6F-74A6-409A-9FE7-BD9F4844EC90}" destId="{B4C20182-845F-463D-A9CC-64B668A3F49A}" srcOrd="1" destOrd="0" presId="urn:microsoft.com/office/officeart/2005/8/layout/lProcess2"/>
    <dgm:cxn modelId="{88F1BC0D-59E0-474D-83BD-B12D5C7A30AE}" type="presOf" srcId="{9D14D992-4280-424B-9D24-615CDD86A9C8}" destId="{9B1741B9-5B23-41FC-B823-71A714C4B78D}" srcOrd="0" destOrd="0" presId="urn:microsoft.com/office/officeart/2005/8/layout/lProcess2"/>
    <dgm:cxn modelId="{AE8537A2-3000-4262-ACF1-35EAEB04ABF5}" type="presOf" srcId="{DC6D6E94-30A2-4F8C-9603-FCF01CF0322B}" destId="{8B62E803-31D5-4A4C-A88B-6CB6D6D0BD44}" srcOrd="0" destOrd="0" presId="urn:microsoft.com/office/officeart/2005/8/layout/lProcess2"/>
    <dgm:cxn modelId="{79208881-DA61-44F2-A6E1-371EB21BE936}" type="presOf" srcId="{BA82387C-24FA-475A-8521-F8D39F7D2DEA}" destId="{5EC736A7-40A2-44BA-8C3F-287636284191}" srcOrd="1" destOrd="0" presId="urn:microsoft.com/office/officeart/2005/8/layout/lProcess2"/>
    <dgm:cxn modelId="{A5ACCB63-E8CF-4DB5-A26C-F58109792B20}" srcId="{54253B6F-74A6-409A-9FE7-BD9F4844EC90}" destId="{8CD1BF68-BF3D-4CAC-9A4A-0F974060B218}" srcOrd="2" destOrd="0" parTransId="{D1AE3656-F1D4-48EE-92A7-849583932752}" sibTransId="{C59B6EF5-8782-41DD-B0D6-62CDCC3A0D98}"/>
    <dgm:cxn modelId="{D7A18D29-2961-4080-84E8-B1A3CA4B9B0B}" type="presOf" srcId="{A2EF2802-6627-42A3-BC1A-6F2F7D14DC8B}" destId="{4D0DCEE6-C685-44BE-B32E-1E3CC8CCF461}" srcOrd="0" destOrd="0" presId="urn:microsoft.com/office/officeart/2005/8/layout/lProcess2"/>
    <dgm:cxn modelId="{26259191-AB6B-4161-8EBD-B769B04016AD}" type="presOf" srcId="{06D3F788-FC75-49A4-AEA4-68536FDAEDEF}" destId="{EB9B3DD8-83AA-422C-9F41-4C97C9FAF185}" srcOrd="1" destOrd="0" presId="urn:microsoft.com/office/officeart/2005/8/layout/lProcess2"/>
    <dgm:cxn modelId="{A3E0F187-205B-45DF-B8AC-1E4E0AB01B04}" srcId="{22BD78A1-3545-4B78-8BC3-B834AD554A96}" destId="{06D3F788-FC75-49A4-AEA4-68536FDAEDEF}" srcOrd="2" destOrd="0" parTransId="{6C434064-1493-4DA0-9416-961EEDA571C6}" sibTransId="{018CE7D0-64A6-4C74-AD2E-39B121FE5CC1}"/>
    <dgm:cxn modelId="{DB89B47E-619B-40D8-A846-EB5D615573D4}" srcId="{54253B6F-74A6-409A-9FE7-BD9F4844EC90}" destId="{9D14D992-4280-424B-9D24-615CDD86A9C8}" srcOrd="0" destOrd="0" parTransId="{3CDF6FC9-5C70-472B-8FD0-1A30562D9496}" sibTransId="{FD44796A-1B8B-4F0F-A311-DDE2C428A5A7}"/>
    <dgm:cxn modelId="{1720F7C6-7DFE-4A37-9084-D45E1308D80F}" srcId="{22BD78A1-3545-4B78-8BC3-B834AD554A96}" destId="{47492061-0E85-48A3-8F60-D9DB59FBF186}" srcOrd="4" destOrd="0" parTransId="{AFCC9B7A-FF52-41C1-B6F7-9359E48D2A2A}" sibTransId="{B0D1A9A1-6591-4A5B-8BE5-9A38FC1843DD}"/>
    <dgm:cxn modelId="{326152D0-CBB8-481A-A202-FD6E19F5D979}" type="presOf" srcId="{DC6D6E94-30A2-4F8C-9603-FCF01CF0322B}" destId="{21BB2F15-7CE4-4005-8D81-60D95A17D6FD}" srcOrd="1" destOrd="0" presId="urn:microsoft.com/office/officeart/2005/8/layout/lProcess2"/>
    <dgm:cxn modelId="{AA97E839-B98E-41EA-8648-F6D082C829AB}" srcId="{06D3F788-FC75-49A4-AEA4-68536FDAEDEF}" destId="{A2EF2802-6627-42A3-BC1A-6F2F7D14DC8B}" srcOrd="0" destOrd="0" parTransId="{B06BACDD-EA5D-44A9-8CEE-D053C8A58494}" sibTransId="{AA3CB74E-2BB6-4373-B734-1BA1DDE00040}"/>
    <dgm:cxn modelId="{9907560F-3499-4EEA-ADCC-FF7B38DE94E6}" type="presOf" srcId="{613380F4-447E-43AD-86AD-E41505909278}" destId="{4A147C27-C9F5-48BF-939C-5168C4381920}" srcOrd="0" destOrd="0" presId="urn:microsoft.com/office/officeart/2005/8/layout/lProcess2"/>
    <dgm:cxn modelId="{83E1A50B-725C-42AA-9E3B-4E20957C01BC}" srcId="{22BD78A1-3545-4B78-8BC3-B834AD554A96}" destId="{BA82387C-24FA-475A-8521-F8D39F7D2DEA}" srcOrd="3" destOrd="0" parTransId="{8A3956ED-6B5B-4E44-B5AF-312DD68880ED}" sibTransId="{90D11C66-97AF-44D4-BC0A-001CF9AEC7E7}"/>
    <dgm:cxn modelId="{1E061B6B-A6FC-4EB0-9828-621AB7A8AA88}" type="presOf" srcId="{27A53D92-AF44-4538-9FC8-30AD033AC45F}" destId="{5D3D5A11-F66B-4CEC-9051-A4E6D0092005}" srcOrd="0" destOrd="0" presId="urn:microsoft.com/office/officeart/2005/8/layout/lProcess2"/>
    <dgm:cxn modelId="{41B1E5EE-A41A-4EF8-A021-1AFFF016F5D3}" type="presOf" srcId="{C74A37A0-3D66-491B-81DE-61C284AE56BB}" destId="{19DBFBAA-0A33-40E5-879C-AAE48561A645}" srcOrd="0" destOrd="0" presId="urn:microsoft.com/office/officeart/2005/8/layout/lProcess2"/>
    <dgm:cxn modelId="{7B6FA1D5-66AA-43BE-AE12-CD58CC08BC00}" srcId="{22BD78A1-3545-4B78-8BC3-B834AD554A96}" destId="{54253B6F-74A6-409A-9FE7-BD9F4844EC90}" srcOrd="1" destOrd="0" parTransId="{00598843-DF1F-4885-B9FF-5514DCEFF024}" sibTransId="{B954B0A9-7FDF-4054-80CB-6656D0F73E21}"/>
    <dgm:cxn modelId="{DC644162-9F4F-4645-9CEE-13505ED6B072}" srcId="{DC6D6E94-30A2-4F8C-9603-FCF01CF0322B}" destId="{613380F4-447E-43AD-86AD-E41505909278}" srcOrd="0" destOrd="0" parTransId="{4FF2446A-F4AB-4B79-816E-4C6C7D732756}" sibTransId="{3344DF1E-69D8-4795-9E20-94B1F3E3EA5D}"/>
    <dgm:cxn modelId="{414F7B37-9442-4EFC-BCDB-D85434099833}" srcId="{06D3F788-FC75-49A4-AEA4-68536FDAEDEF}" destId="{DF8283B5-9BB7-4C3B-89F5-E4B4FF203BD6}" srcOrd="2" destOrd="0" parTransId="{547D39B4-78EB-400F-8983-F253384F206E}" sibTransId="{28BCDD46-2F36-430E-932C-2910FF501149}"/>
    <dgm:cxn modelId="{6EFC3EC5-2A4E-4BBC-9FF9-C4FE0548FB0F}" srcId="{06D3F788-FC75-49A4-AEA4-68536FDAEDEF}" destId="{A29A4196-0223-4C6C-A402-758D3A49A71B}" srcOrd="1" destOrd="0" parTransId="{F2B94004-00FB-42D9-A93C-0F2E93CE6ACE}" sibTransId="{D1003078-D1E5-417C-A495-43773672D3A3}"/>
    <dgm:cxn modelId="{6CE27938-88E6-4E77-AC78-0F0461209C01}" type="presOf" srcId="{47492061-0E85-48A3-8F60-D9DB59FBF186}" destId="{58E0BA17-12C1-4C44-82A9-4AB770945D5C}" srcOrd="0" destOrd="0" presId="urn:microsoft.com/office/officeart/2005/8/layout/lProcess2"/>
    <dgm:cxn modelId="{7B4949DB-DF28-4179-8ADF-5FA989205567}" srcId="{22BD78A1-3545-4B78-8BC3-B834AD554A96}" destId="{DC6D6E94-30A2-4F8C-9603-FCF01CF0322B}" srcOrd="0" destOrd="0" parTransId="{E0199C0E-3508-4206-83FE-038804393F7B}" sibTransId="{B7B8955C-741C-4B92-A14B-C22A6D01DCC1}"/>
    <dgm:cxn modelId="{4B664A25-2A6A-4786-848E-4B588BAFD99B}" type="presOf" srcId="{54253B6F-74A6-409A-9FE7-BD9F4844EC90}" destId="{B7DFCE44-1A33-4FF1-BDE4-D62BF2B91798}" srcOrd="0" destOrd="0" presId="urn:microsoft.com/office/officeart/2005/8/layout/lProcess2"/>
    <dgm:cxn modelId="{EC0994DE-9FF3-42BA-9FEC-5CB578C63E29}" srcId="{DC6D6E94-30A2-4F8C-9603-FCF01CF0322B}" destId="{27A53D92-AF44-4538-9FC8-30AD033AC45F}" srcOrd="1" destOrd="0" parTransId="{8927FCF5-6AB4-448C-B638-E9E6D7268FA1}" sibTransId="{12ECE596-1E07-4C32-9F82-211AA38B8C00}"/>
    <dgm:cxn modelId="{D84FC22F-CAF1-44DC-A6F8-A0D9C6CBB510}" type="presOf" srcId="{BA82387C-24FA-475A-8521-F8D39F7D2DEA}" destId="{30B2E5EB-A988-4E7E-9FEF-038309E7736F}" srcOrd="0" destOrd="0" presId="urn:microsoft.com/office/officeart/2005/8/layout/lProcess2"/>
    <dgm:cxn modelId="{4F86038A-5EA4-464A-A0DD-0BA4A65F4EFB}" srcId="{54253B6F-74A6-409A-9FE7-BD9F4844EC90}" destId="{C74A37A0-3D66-491B-81DE-61C284AE56BB}" srcOrd="1" destOrd="0" parTransId="{83286BC3-388F-48A4-B86D-98B1D42008B9}" sibTransId="{C8987950-37BA-4C21-8BA0-BF2895D6A49B}"/>
    <dgm:cxn modelId="{984392FD-72CF-4206-9900-A50A7456194B}" type="presOf" srcId="{DF8283B5-9BB7-4C3B-89F5-E4B4FF203BD6}" destId="{52EE65E1-6E8F-463F-92A8-FA8557FE8BB2}" srcOrd="0" destOrd="0" presId="urn:microsoft.com/office/officeart/2005/8/layout/lProcess2"/>
    <dgm:cxn modelId="{2B3F599F-3FD6-480B-A9E7-EDB45D4D47D5}" type="presParOf" srcId="{2C5FBFC7-D3EC-4ED3-A802-36DB71C60B0A}" destId="{2AA03FAE-B3C8-428E-86B2-01FB17C2592C}" srcOrd="0" destOrd="0" presId="urn:microsoft.com/office/officeart/2005/8/layout/lProcess2"/>
    <dgm:cxn modelId="{BE448F47-C812-45B6-BFD0-5B98759803B2}" type="presParOf" srcId="{2AA03FAE-B3C8-428E-86B2-01FB17C2592C}" destId="{8B62E803-31D5-4A4C-A88B-6CB6D6D0BD44}" srcOrd="0" destOrd="0" presId="urn:microsoft.com/office/officeart/2005/8/layout/lProcess2"/>
    <dgm:cxn modelId="{B17CBB18-1CA2-4948-92A1-5E228BCF381D}" type="presParOf" srcId="{2AA03FAE-B3C8-428E-86B2-01FB17C2592C}" destId="{21BB2F15-7CE4-4005-8D81-60D95A17D6FD}" srcOrd="1" destOrd="0" presId="urn:microsoft.com/office/officeart/2005/8/layout/lProcess2"/>
    <dgm:cxn modelId="{330F5785-7A37-449C-8F9E-3F465E55B961}" type="presParOf" srcId="{2AA03FAE-B3C8-428E-86B2-01FB17C2592C}" destId="{B0F454D1-7E04-4FD0-AA06-7870393B2340}" srcOrd="2" destOrd="0" presId="urn:microsoft.com/office/officeart/2005/8/layout/lProcess2"/>
    <dgm:cxn modelId="{68F44CEB-D5B2-42E0-9C06-39FA8B893D35}" type="presParOf" srcId="{B0F454D1-7E04-4FD0-AA06-7870393B2340}" destId="{03112449-24F3-4D13-843D-17E9FF66097A}" srcOrd="0" destOrd="0" presId="urn:microsoft.com/office/officeart/2005/8/layout/lProcess2"/>
    <dgm:cxn modelId="{1CECC81B-C20C-4BC5-80BC-FD4A49AF414D}" type="presParOf" srcId="{03112449-24F3-4D13-843D-17E9FF66097A}" destId="{4A147C27-C9F5-48BF-939C-5168C4381920}" srcOrd="0" destOrd="0" presId="urn:microsoft.com/office/officeart/2005/8/layout/lProcess2"/>
    <dgm:cxn modelId="{78B85DE7-BF2F-4B1F-88BA-032F136A748E}" type="presParOf" srcId="{03112449-24F3-4D13-843D-17E9FF66097A}" destId="{FA987CBF-D64D-47C8-9FA3-049610CC3E01}" srcOrd="1" destOrd="0" presId="urn:microsoft.com/office/officeart/2005/8/layout/lProcess2"/>
    <dgm:cxn modelId="{09A0ACCD-E832-4ECB-9D67-CC6ECB9F40AB}" type="presParOf" srcId="{03112449-24F3-4D13-843D-17E9FF66097A}" destId="{5D3D5A11-F66B-4CEC-9051-A4E6D0092005}" srcOrd="2" destOrd="0" presId="urn:microsoft.com/office/officeart/2005/8/layout/lProcess2"/>
    <dgm:cxn modelId="{42918203-1F01-4A6B-802E-1E15AA5F968B}" type="presParOf" srcId="{2C5FBFC7-D3EC-4ED3-A802-36DB71C60B0A}" destId="{345DF09F-243A-4988-BA7D-435D608498BF}" srcOrd="1" destOrd="0" presId="urn:microsoft.com/office/officeart/2005/8/layout/lProcess2"/>
    <dgm:cxn modelId="{D77A8362-D480-4913-BF87-6501032E1414}" type="presParOf" srcId="{2C5FBFC7-D3EC-4ED3-A802-36DB71C60B0A}" destId="{53AC188B-29C1-4F43-8E68-6EB46069BE91}" srcOrd="2" destOrd="0" presId="urn:microsoft.com/office/officeart/2005/8/layout/lProcess2"/>
    <dgm:cxn modelId="{F00D8615-8424-4967-8EC6-017A0243306B}" type="presParOf" srcId="{53AC188B-29C1-4F43-8E68-6EB46069BE91}" destId="{B7DFCE44-1A33-4FF1-BDE4-D62BF2B91798}" srcOrd="0" destOrd="0" presId="urn:microsoft.com/office/officeart/2005/8/layout/lProcess2"/>
    <dgm:cxn modelId="{4D734D18-5E7E-4F99-A5F6-AB2C1C4B79B5}" type="presParOf" srcId="{53AC188B-29C1-4F43-8E68-6EB46069BE91}" destId="{B4C20182-845F-463D-A9CC-64B668A3F49A}" srcOrd="1" destOrd="0" presId="urn:microsoft.com/office/officeart/2005/8/layout/lProcess2"/>
    <dgm:cxn modelId="{E59C276E-4C2F-42FE-B83E-17053E347BFA}" type="presParOf" srcId="{53AC188B-29C1-4F43-8E68-6EB46069BE91}" destId="{114D7D23-C1CA-4162-A0D0-07C57175FCB9}" srcOrd="2" destOrd="0" presId="urn:microsoft.com/office/officeart/2005/8/layout/lProcess2"/>
    <dgm:cxn modelId="{D7EC4DBC-94F7-40DC-B6B7-3A642C8BB19E}" type="presParOf" srcId="{114D7D23-C1CA-4162-A0D0-07C57175FCB9}" destId="{0027278F-BBB3-4152-804D-CB4BF0C6B64B}" srcOrd="0" destOrd="0" presId="urn:microsoft.com/office/officeart/2005/8/layout/lProcess2"/>
    <dgm:cxn modelId="{8B4ECC8A-39DC-4E75-9704-22DC3C107020}" type="presParOf" srcId="{0027278F-BBB3-4152-804D-CB4BF0C6B64B}" destId="{9B1741B9-5B23-41FC-B823-71A714C4B78D}" srcOrd="0" destOrd="0" presId="urn:microsoft.com/office/officeart/2005/8/layout/lProcess2"/>
    <dgm:cxn modelId="{F1FEDE59-C2D5-458D-AA66-E871FBBA8462}" type="presParOf" srcId="{0027278F-BBB3-4152-804D-CB4BF0C6B64B}" destId="{140669D3-332C-470C-83E0-6B78623B6EC2}" srcOrd="1" destOrd="0" presId="urn:microsoft.com/office/officeart/2005/8/layout/lProcess2"/>
    <dgm:cxn modelId="{4F1B7213-B491-4FF5-9488-7B7C07531818}" type="presParOf" srcId="{0027278F-BBB3-4152-804D-CB4BF0C6B64B}" destId="{19DBFBAA-0A33-40E5-879C-AAE48561A645}" srcOrd="2" destOrd="0" presId="urn:microsoft.com/office/officeart/2005/8/layout/lProcess2"/>
    <dgm:cxn modelId="{B49F9EEC-37EE-4307-BBFD-17F4463A7068}" type="presParOf" srcId="{0027278F-BBB3-4152-804D-CB4BF0C6B64B}" destId="{1A181CA7-098D-43B5-9C4A-15B6C243E7FC}" srcOrd="3" destOrd="0" presId="urn:microsoft.com/office/officeart/2005/8/layout/lProcess2"/>
    <dgm:cxn modelId="{8908F56C-5C60-4F67-B979-9F326CFB65ED}" type="presParOf" srcId="{0027278F-BBB3-4152-804D-CB4BF0C6B64B}" destId="{CA0302F4-F9A4-4776-B3BC-A5F11B7E2935}" srcOrd="4" destOrd="0" presId="urn:microsoft.com/office/officeart/2005/8/layout/lProcess2"/>
    <dgm:cxn modelId="{816C3968-0F6A-43EB-8FE3-FC4FD2F9E34B}" type="presParOf" srcId="{2C5FBFC7-D3EC-4ED3-A802-36DB71C60B0A}" destId="{16AC6044-9298-4F0C-B79B-398046ECB400}" srcOrd="3" destOrd="0" presId="urn:microsoft.com/office/officeart/2005/8/layout/lProcess2"/>
    <dgm:cxn modelId="{2A6E3944-A91F-4608-8294-77A24360CE89}" type="presParOf" srcId="{2C5FBFC7-D3EC-4ED3-A802-36DB71C60B0A}" destId="{D990447A-FE31-4547-9289-33531C4565D1}" srcOrd="4" destOrd="0" presId="urn:microsoft.com/office/officeart/2005/8/layout/lProcess2"/>
    <dgm:cxn modelId="{0D683451-C3CC-4480-87EC-92732D3A49A3}" type="presParOf" srcId="{D990447A-FE31-4547-9289-33531C4565D1}" destId="{862D349C-2797-48EF-A197-7BBE9B266767}" srcOrd="0" destOrd="0" presId="urn:microsoft.com/office/officeart/2005/8/layout/lProcess2"/>
    <dgm:cxn modelId="{0452AFB2-54DA-4EC7-9F21-57348722BA5E}" type="presParOf" srcId="{D990447A-FE31-4547-9289-33531C4565D1}" destId="{EB9B3DD8-83AA-422C-9F41-4C97C9FAF185}" srcOrd="1" destOrd="0" presId="urn:microsoft.com/office/officeart/2005/8/layout/lProcess2"/>
    <dgm:cxn modelId="{1AB1AC15-BAF9-4B14-A5AE-A83BF65B7119}" type="presParOf" srcId="{D990447A-FE31-4547-9289-33531C4565D1}" destId="{7AC3B631-AAFF-4C61-8569-9B055A7FCD66}" srcOrd="2" destOrd="0" presId="urn:microsoft.com/office/officeart/2005/8/layout/lProcess2"/>
    <dgm:cxn modelId="{D7568A88-09C8-4698-953A-6E4B236664E9}" type="presParOf" srcId="{7AC3B631-AAFF-4C61-8569-9B055A7FCD66}" destId="{DC60E9FC-FCB7-4262-AD18-70D7D5A502F4}" srcOrd="0" destOrd="0" presId="urn:microsoft.com/office/officeart/2005/8/layout/lProcess2"/>
    <dgm:cxn modelId="{8E9B5E51-BC5E-440B-A534-ED2B9D1BC50F}" type="presParOf" srcId="{DC60E9FC-FCB7-4262-AD18-70D7D5A502F4}" destId="{4D0DCEE6-C685-44BE-B32E-1E3CC8CCF461}" srcOrd="0" destOrd="0" presId="urn:microsoft.com/office/officeart/2005/8/layout/lProcess2"/>
    <dgm:cxn modelId="{FFF5E9FB-CE02-4521-BEFB-2AF87DA0FB3D}" type="presParOf" srcId="{DC60E9FC-FCB7-4262-AD18-70D7D5A502F4}" destId="{F8FCEE26-D123-4C28-886D-A3F4712342C8}" srcOrd="1" destOrd="0" presId="urn:microsoft.com/office/officeart/2005/8/layout/lProcess2"/>
    <dgm:cxn modelId="{3E03C7DB-C8CB-42BB-BF30-124DA44884BD}" type="presParOf" srcId="{DC60E9FC-FCB7-4262-AD18-70D7D5A502F4}" destId="{4A8E2CC2-EFFF-4A11-99F7-A50E12C515F2}" srcOrd="2" destOrd="0" presId="urn:microsoft.com/office/officeart/2005/8/layout/lProcess2"/>
    <dgm:cxn modelId="{B88C65D7-6CBA-4215-8931-FC55869479D8}" type="presParOf" srcId="{DC60E9FC-FCB7-4262-AD18-70D7D5A502F4}" destId="{764ECA90-3611-4287-B30D-11603765B454}" srcOrd="3" destOrd="0" presId="urn:microsoft.com/office/officeart/2005/8/layout/lProcess2"/>
    <dgm:cxn modelId="{D0D49527-E8C6-43D7-8442-13555D05962C}" type="presParOf" srcId="{DC60E9FC-FCB7-4262-AD18-70D7D5A502F4}" destId="{52EE65E1-6E8F-463F-92A8-FA8557FE8BB2}" srcOrd="4" destOrd="0" presId="urn:microsoft.com/office/officeart/2005/8/layout/lProcess2"/>
    <dgm:cxn modelId="{992F4DE2-5475-4FAC-BA58-58267E35B0CF}" type="presParOf" srcId="{2C5FBFC7-D3EC-4ED3-A802-36DB71C60B0A}" destId="{F04AAEED-3C38-453D-97CD-0E6A923E21A9}" srcOrd="5" destOrd="0" presId="urn:microsoft.com/office/officeart/2005/8/layout/lProcess2"/>
    <dgm:cxn modelId="{CA92DB7E-8AE1-4E81-B84E-4B0AB9FB67CA}" type="presParOf" srcId="{2C5FBFC7-D3EC-4ED3-A802-36DB71C60B0A}" destId="{6EA835FA-9AB6-4B4A-A199-440045ACC7A0}" srcOrd="6" destOrd="0" presId="urn:microsoft.com/office/officeart/2005/8/layout/lProcess2"/>
    <dgm:cxn modelId="{914D80A5-0F0B-4F9F-B381-D1E08D88483B}" type="presParOf" srcId="{6EA835FA-9AB6-4B4A-A199-440045ACC7A0}" destId="{30B2E5EB-A988-4E7E-9FEF-038309E7736F}" srcOrd="0" destOrd="0" presId="urn:microsoft.com/office/officeart/2005/8/layout/lProcess2"/>
    <dgm:cxn modelId="{18D06070-5E81-4025-81E6-FB509CAF464E}" type="presParOf" srcId="{6EA835FA-9AB6-4B4A-A199-440045ACC7A0}" destId="{5EC736A7-40A2-44BA-8C3F-287636284191}" srcOrd="1" destOrd="0" presId="urn:microsoft.com/office/officeart/2005/8/layout/lProcess2"/>
    <dgm:cxn modelId="{6DA05256-A575-47C5-AAAB-D758183FB446}" type="presParOf" srcId="{6EA835FA-9AB6-4B4A-A199-440045ACC7A0}" destId="{D1CB3B71-EB5D-49CD-B91D-56E0CF9AFE3F}" srcOrd="2" destOrd="0" presId="urn:microsoft.com/office/officeart/2005/8/layout/lProcess2"/>
    <dgm:cxn modelId="{B77E35E5-94BC-436E-BEA2-A26D294FF50E}" type="presParOf" srcId="{D1CB3B71-EB5D-49CD-B91D-56E0CF9AFE3F}" destId="{0D567E92-0433-4521-A7AD-4210DA778397}" srcOrd="0" destOrd="0" presId="urn:microsoft.com/office/officeart/2005/8/layout/lProcess2"/>
    <dgm:cxn modelId="{8F96CF19-2AEE-4A4E-A11C-25FC5F14ED84}" type="presParOf" srcId="{2C5FBFC7-D3EC-4ED3-A802-36DB71C60B0A}" destId="{E284E94F-3DDD-4B7E-9157-4D6116FCD115}" srcOrd="7" destOrd="0" presId="urn:microsoft.com/office/officeart/2005/8/layout/lProcess2"/>
    <dgm:cxn modelId="{88ACCC33-AB57-4934-9B09-54FF796C89BE}" type="presParOf" srcId="{2C5FBFC7-D3EC-4ED3-A802-36DB71C60B0A}" destId="{6D2A4443-8B92-43AE-A9BE-CAE0AE8B6D5C}" srcOrd="8" destOrd="0" presId="urn:microsoft.com/office/officeart/2005/8/layout/lProcess2"/>
    <dgm:cxn modelId="{3AD06458-8B47-49BD-84DD-3988F632F649}" type="presParOf" srcId="{6D2A4443-8B92-43AE-A9BE-CAE0AE8B6D5C}" destId="{58E0BA17-12C1-4C44-82A9-4AB770945D5C}" srcOrd="0" destOrd="0" presId="urn:microsoft.com/office/officeart/2005/8/layout/lProcess2"/>
    <dgm:cxn modelId="{33B728C6-7138-4368-A4F4-74A21E65A135}" type="presParOf" srcId="{6D2A4443-8B92-43AE-A9BE-CAE0AE8B6D5C}" destId="{18F4E394-3721-4F67-9FAF-B635C2D41459}" srcOrd="1" destOrd="0" presId="urn:microsoft.com/office/officeart/2005/8/layout/lProcess2"/>
    <dgm:cxn modelId="{8490DAB8-747C-40F8-A5DA-9D12EA623297}" type="presParOf" srcId="{6D2A4443-8B92-43AE-A9BE-CAE0AE8B6D5C}" destId="{4124113B-C6A7-4452-B91C-22FC7EDA1209}" srcOrd="2" destOrd="0" presId="urn:microsoft.com/office/officeart/2005/8/layout/lProcess2"/>
    <dgm:cxn modelId="{79D56330-82C9-441F-8FC4-F440311979C4}" type="presParOf" srcId="{4124113B-C6A7-4452-B91C-22FC7EDA1209}" destId="{CBC07A17-195C-41D0-841B-9D9BD215E0E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F36CC0-26A2-4066-9C86-441EFBA2037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A91426-77CE-49F3-A562-3E502FD71074}">
      <dgm:prSet phldrT="[Text]" custT="1"/>
      <dgm:spPr/>
      <dgm:t>
        <a:bodyPr/>
        <a:lstStyle/>
        <a:p>
          <a:r>
            <a:rPr lang="en-US" sz="2000" b="1" dirty="0" smtClean="0"/>
            <a:t>COMMUNICATION</a:t>
          </a:r>
          <a:r>
            <a:rPr lang="en-US" sz="3200" b="1" dirty="0" smtClean="0"/>
            <a:t> </a:t>
          </a:r>
          <a:endParaRPr lang="en-US" sz="3200" b="1" dirty="0"/>
        </a:p>
      </dgm:t>
    </dgm:pt>
    <dgm:pt modelId="{EF598B7A-328F-4CCA-95B0-EEEC62428FA5}" type="parTrans" cxnId="{EAC7F914-BA90-4D83-8032-C9D383D4B28D}">
      <dgm:prSet/>
      <dgm:spPr/>
      <dgm:t>
        <a:bodyPr/>
        <a:lstStyle/>
        <a:p>
          <a:endParaRPr lang="en-US"/>
        </a:p>
      </dgm:t>
    </dgm:pt>
    <dgm:pt modelId="{5BB192F2-5E06-470B-B021-0D34A6782830}" type="sibTrans" cxnId="{EAC7F914-BA90-4D83-8032-C9D383D4B28D}">
      <dgm:prSet/>
      <dgm:spPr/>
      <dgm:t>
        <a:bodyPr/>
        <a:lstStyle/>
        <a:p>
          <a:endParaRPr lang="en-US"/>
        </a:p>
      </dgm:t>
    </dgm:pt>
    <dgm:pt modelId="{3CA37882-0C32-4BC1-ADEB-A3041275D2CB}">
      <dgm:prSet phldrT="[Text]" custT="1"/>
      <dgm:spPr/>
      <dgm:t>
        <a:bodyPr/>
        <a:lstStyle/>
        <a:p>
          <a:r>
            <a:rPr lang="en-US" sz="2000" b="1" dirty="0" smtClean="0"/>
            <a:t>ADVANCED CARE DIRECTIVE </a:t>
          </a:r>
          <a:r>
            <a:rPr lang="en-US" sz="1800" dirty="0" smtClean="0"/>
            <a:t>(Code, Care limits, proxy) </a:t>
          </a:r>
          <a:endParaRPr lang="en-US" sz="1800" dirty="0"/>
        </a:p>
      </dgm:t>
    </dgm:pt>
    <dgm:pt modelId="{C88D5066-C88C-4084-96C2-73C16D839094}" type="parTrans" cxnId="{014B402B-88A9-43D3-BD5B-717681E12F00}">
      <dgm:prSet/>
      <dgm:spPr/>
      <dgm:t>
        <a:bodyPr/>
        <a:lstStyle/>
        <a:p>
          <a:endParaRPr lang="en-US"/>
        </a:p>
      </dgm:t>
    </dgm:pt>
    <dgm:pt modelId="{4DD75D36-5927-48C6-9F2F-4A7494E39F2D}" type="sibTrans" cxnId="{014B402B-88A9-43D3-BD5B-717681E12F00}">
      <dgm:prSet/>
      <dgm:spPr/>
      <dgm:t>
        <a:bodyPr/>
        <a:lstStyle/>
        <a:p>
          <a:endParaRPr lang="en-US"/>
        </a:p>
      </dgm:t>
    </dgm:pt>
    <dgm:pt modelId="{21737B96-53DF-47C9-B6D6-A4111F4332AC}" type="pres">
      <dgm:prSet presAssocID="{4EF36CC0-26A2-4066-9C86-441EFBA203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61C691-D56E-4070-B0AC-19821098EFD1}" type="pres">
      <dgm:prSet presAssocID="{4EF36CC0-26A2-4066-9C86-441EFBA2037F}" presName="dot1" presStyleLbl="alignNode1" presStyleIdx="0" presStyleCnt="10"/>
      <dgm:spPr/>
    </dgm:pt>
    <dgm:pt modelId="{56375C12-8C77-4565-8B69-CAD5331DF830}" type="pres">
      <dgm:prSet presAssocID="{4EF36CC0-26A2-4066-9C86-441EFBA2037F}" presName="dot2" presStyleLbl="alignNode1" presStyleIdx="1" presStyleCnt="10"/>
      <dgm:spPr/>
    </dgm:pt>
    <dgm:pt modelId="{25FF047B-6DD6-4F52-99DA-0A037F4CFD70}" type="pres">
      <dgm:prSet presAssocID="{4EF36CC0-26A2-4066-9C86-441EFBA2037F}" presName="dot3" presStyleLbl="alignNode1" presStyleIdx="2" presStyleCnt="10"/>
      <dgm:spPr/>
    </dgm:pt>
    <dgm:pt modelId="{B93AFC59-9087-49D5-8AC6-12D71A4DF627}" type="pres">
      <dgm:prSet presAssocID="{4EF36CC0-26A2-4066-9C86-441EFBA2037F}" presName="dotArrow1" presStyleLbl="alignNode1" presStyleIdx="3" presStyleCnt="10"/>
      <dgm:spPr/>
    </dgm:pt>
    <dgm:pt modelId="{E3D13D62-7362-46D6-9C7C-432D6F4DDAD7}" type="pres">
      <dgm:prSet presAssocID="{4EF36CC0-26A2-4066-9C86-441EFBA2037F}" presName="dotArrow2" presStyleLbl="alignNode1" presStyleIdx="4" presStyleCnt="10"/>
      <dgm:spPr/>
    </dgm:pt>
    <dgm:pt modelId="{75B3EF74-CCC9-4197-BD56-B9B6BBC34147}" type="pres">
      <dgm:prSet presAssocID="{4EF36CC0-26A2-4066-9C86-441EFBA2037F}" presName="dotArrow3" presStyleLbl="alignNode1" presStyleIdx="5" presStyleCnt="10"/>
      <dgm:spPr/>
    </dgm:pt>
    <dgm:pt modelId="{87597669-C939-40E7-A15E-C5A472508469}" type="pres">
      <dgm:prSet presAssocID="{4EF36CC0-26A2-4066-9C86-441EFBA2037F}" presName="dotArrow4" presStyleLbl="alignNode1" presStyleIdx="6" presStyleCnt="10"/>
      <dgm:spPr/>
    </dgm:pt>
    <dgm:pt modelId="{22D18087-5CB9-4729-97D7-0F51C6FDB5BC}" type="pres">
      <dgm:prSet presAssocID="{4EF36CC0-26A2-4066-9C86-441EFBA2037F}" presName="dotArrow5" presStyleLbl="alignNode1" presStyleIdx="7" presStyleCnt="10"/>
      <dgm:spPr/>
    </dgm:pt>
    <dgm:pt modelId="{EB0910C0-C8CE-48A3-A24B-E8041AC1FC3F}" type="pres">
      <dgm:prSet presAssocID="{4EF36CC0-26A2-4066-9C86-441EFBA2037F}" presName="dotArrow6" presStyleLbl="alignNode1" presStyleIdx="8" presStyleCnt="10"/>
      <dgm:spPr/>
    </dgm:pt>
    <dgm:pt modelId="{FCE70048-B79E-4797-8016-2B5CAC41E316}" type="pres">
      <dgm:prSet presAssocID="{4EF36CC0-26A2-4066-9C86-441EFBA2037F}" presName="dotArrow7" presStyleLbl="alignNode1" presStyleIdx="9" presStyleCnt="10"/>
      <dgm:spPr/>
    </dgm:pt>
    <dgm:pt modelId="{853B103D-D31E-4265-8B19-12B954CF5685}" type="pres">
      <dgm:prSet presAssocID="{80A91426-77CE-49F3-A562-3E502FD71074}" presName="parTx1" presStyleLbl="node1" presStyleIdx="0" presStyleCnt="2"/>
      <dgm:spPr/>
      <dgm:t>
        <a:bodyPr/>
        <a:lstStyle/>
        <a:p>
          <a:endParaRPr lang="en-US"/>
        </a:p>
      </dgm:t>
    </dgm:pt>
    <dgm:pt modelId="{B91C8010-32E6-4DE3-9C1B-52B2BC67FACD}" type="pres">
      <dgm:prSet presAssocID="{5BB192F2-5E06-470B-B021-0D34A6782830}" presName="picture1" presStyleCnt="0"/>
      <dgm:spPr/>
    </dgm:pt>
    <dgm:pt modelId="{08846493-0F09-4C52-9D87-72A03A6B24A4}" type="pres">
      <dgm:prSet presAssocID="{5BB192F2-5E06-470B-B021-0D34A6782830}" presName="imageRepeatNode" presStyleLbl="fgImgPlace1" presStyleIdx="0" presStyleCnt="2"/>
      <dgm:spPr/>
      <dgm:t>
        <a:bodyPr/>
        <a:lstStyle/>
        <a:p>
          <a:endParaRPr lang="en-US"/>
        </a:p>
      </dgm:t>
    </dgm:pt>
    <dgm:pt modelId="{67B0D711-CA59-46A6-902D-03402709F9C2}" type="pres">
      <dgm:prSet presAssocID="{3CA37882-0C32-4BC1-ADEB-A3041275D2CB}" presName="parTx2" presStyleLbl="node1" presStyleIdx="1" presStyleCnt="2"/>
      <dgm:spPr/>
      <dgm:t>
        <a:bodyPr/>
        <a:lstStyle/>
        <a:p>
          <a:endParaRPr lang="en-US"/>
        </a:p>
      </dgm:t>
    </dgm:pt>
    <dgm:pt modelId="{571F9C6E-44FE-49D6-8F1E-384D536BB370}" type="pres">
      <dgm:prSet presAssocID="{4DD75D36-5927-48C6-9F2F-4A7494E39F2D}" presName="picture2" presStyleCnt="0"/>
      <dgm:spPr/>
    </dgm:pt>
    <dgm:pt modelId="{E6504236-D9E3-41F1-A141-9FCE1D79AA06}" type="pres">
      <dgm:prSet presAssocID="{4DD75D36-5927-48C6-9F2F-4A7494E39F2D}" presName="imageRepeatNode" presStyleLbl="fgImgPlace1" presStyleIdx="1" presStyleCnt="2"/>
      <dgm:spPr/>
      <dgm:t>
        <a:bodyPr/>
        <a:lstStyle/>
        <a:p>
          <a:endParaRPr lang="en-US"/>
        </a:p>
      </dgm:t>
    </dgm:pt>
  </dgm:ptLst>
  <dgm:cxnLst>
    <dgm:cxn modelId="{F8391BE0-CF1B-49BD-AD63-7310B93ED261}" type="presOf" srcId="{3CA37882-0C32-4BC1-ADEB-A3041275D2CB}" destId="{67B0D711-CA59-46A6-902D-03402709F9C2}" srcOrd="0" destOrd="0" presId="urn:microsoft.com/office/officeart/2008/layout/AscendingPictureAccentProcess"/>
    <dgm:cxn modelId="{03694588-6B8A-4A7E-BF14-2BFAF5C4FDF0}" type="presOf" srcId="{80A91426-77CE-49F3-A562-3E502FD71074}" destId="{853B103D-D31E-4265-8B19-12B954CF5685}" srcOrd="0" destOrd="0" presId="urn:microsoft.com/office/officeart/2008/layout/AscendingPictureAccentProcess"/>
    <dgm:cxn modelId="{3FA5E6BE-6E8E-433B-9B40-C6B94359FEE1}" type="presOf" srcId="{4DD75D36-5927-48C6-9F2F-4A7494E39F2D}" destId="{E6504236-D9E3-41F1-A141-9FCE1D79AA06}" srcOrd="0" destOrd="0" presId="urn:microsoft.com/office/officeart/2008/layout/AscendingPictureAccentProcess"/>
    <dgm:cxn modelId="{81F9EE37-8359-4EE8-A0F8-A2823FF1D24B}" type="presOf" srcId="{4EF36CC0-26A2-4066-9C86-441EFBA2037F}" destId="{21737B96-53DF-47C9-B6D6-A4111F4332AC}" srcOrd="0" destOrd="0" presId="urn:microsoft.com/office/officeart/2008/layout/AscendingPictureAccentProcess"/>
    <dgm:cxn modelId="{7E4E8B8E-14F7-4100-B3D4-1EB049339472}" type="presOf" srcId="{5BB192F2-5E06-470B-B021-0D34A6782830}" destId="{08846493-0F09-4C52-9D87-72A03A6B24A4}" srcOrd="0" destOrd="0" presId="urn:microsoft.com/office/officeart/2008/layout/AscendingPictureAccentProcess"/>
    <dgm:cxn modelId="{014B402B-88A9-43D3-BD5B-717681E12F00}" srcId="{4EF36CC0-26A2-4066-9C86-441EFBA2037F}" destId="{3CA37882-0C32-4BC1-ADEB-A3041275D2CB}" srcOrd="1" destOrd="0" parTransId="{C88D5066-C88C-4084-96C2-73C16D839094}" sibTransId="{4DD75D36-5927-48C6-9F2F-4A7494E39F2D}"/>
    <dgm:cxn modelId="{EAC7F914-BA90-4D83-8032-C9D383D4B28D}" srcId="{4EF36CC0-26A2-4066-9C86-441EFBA2037F}" destId="{80A91426-77CE-49F3-A562-3E502FD71074}" srcOrd="0" destOrd="0" parTransId="{EF598B7A-328F-4CCA-95B0-EEEC62428FA5}" sibTransId="{5BB192F2-5E06-470B-B021-0D34A6782830}"/>
    <dgm:cxn modelId="{B24872E8-3128-4B46-A826-AFBE819832B9}" type="presParOf" srcId="{21737B96-53DF-47C9-B6D6-A4111F4332AC}" destId="{E161C691-D56E-4070-B0AC-19821098EFD1}" srcOrd="0" destOrd="0" presId="urn:microsoft.com/office/officeart/2008/layout/AscendingPictureAccentProcess"/>
    <dgm:cxn modelId="{18FA8C76-34BD-4FE3-ABBD-21F6B23C30B2}" type="presParOf" srcId="{21737B96-53DF-47C9-B6D6-A4111F4332AC}" destId="{56375C12-8C77-4565-8B69-CAD5331DF830}" srcOrd="1" destOrd="0" presId="urn:microsoft.com/office/officeart/2008/layout/AscendingPictureAccentProcess"/>
    <dgm:cxn modelId="{EBD2F4AA-5643-4EEE-858A-1B0542226E89}" type="presParOf" srcId="{21737B96-53DF-47C9-B6D6-A4111F4332AC}" destId="{25FF047B-6DD6-4F52-99DA-0A037F4CFD70}" srcOrd="2" destOrd="0" presId="urn:microsoft.com/office/officeart/2008/layout/AscendingPictureAccentProcess"/>
    <dgm:cxn modelId="{08FD999F-09A0-4922-A718-1DB5E492EBAF}" type="presParOf" srcId="{21737B96-53DF-47C9-B6D6-A4111F4332AC}" destId="{B93AFC59-9087-49D5-8AC6-12D71A4DF627}" srcOrd="3" destOrd="0" presId="urn:microsoft.com/office/officeart/2008/layout/AscendingPictureAccentProcess"/>
    <dgm:cxn modelId="{B84A7C22-464A-4D97-A621-DD460EBE17B1}" type="presParOf" srcId="{21737B96-53DF-47C9-B6D6-A4111F4332AC}" destId="{E3D13D62-7362-46D6-9C7C-432D6F4DDAD7}" srcOrd="4" destOrd="0" presId="urn:microsoft.com/office/officeart/2008/layout/AscendingPictureAccentProcess"/>
    <dgm:cxn modelId="{553FE717-D40E-4CBA-BD56-CB95700224A0}" type="presParOf" srcId="{21737B96-53DF-47C9-B6D6-A4111F4332AC}" destId="{75B3EF74-CCC9-4197-BD56-B9B6BBC34147}" srcOrd="5" destOrd="0" presId="urn:microsoft.com/office/officeart/2008/layout/AscendingPictureAccentProcess"/>
    <dgm:cxn modelId="{D0FE270F-0C19-4638-9CE0-F39DD9C84502}" type="presParOf" srcId="{21737B96-53DF-47C9-B6D6-A4111F4332AC}" destId="{87597669-C939-40E7-A15E-C5A472508469}" srcOrd="6" destOrd="0" presId="urn:microsoft.com/office/officeart/2008/layout/AscendingPictureAccentProcess"/>
    <dgm:cxn modelId="{DDA48359-E1F4-44DC-87C8-AD56FB786C07}" type="presParOf" srcId="{21737B96-53DF-47C9-B6D6-A4111F4332AC}" destId="{22D18087-5CB9-4729-97D7-0F51C6FDB5BC}" srcOrd="7" destOrd="0" presId="urn:microsoft.com/office/officeart/2008/layout/AscendingPictureAccentProcess"/>
    <dgm:cxn modelId="{B38F15E0-5C45-4373-A506-AE70D3B85EC8}" type="presParOf" srcId="{21737B96-53DF-47C9-B6D6-A4111F4332AC}" destId="{EB0910C0-C8CE-48A3-A24B-E8041AC1FC3F}" srcOrd="8" destOrd="0" presId="urn:microsoft.com/office/officeart/2008/layout/AscendingPictureAccentProcess"/>
    <dgm:cxn modelId="{CD8C70A5-4DB1-4BF1-B861-0A59B8DD3908}" type="presParOf" srcId="{21737B96-53DF-47C9-B6D6-A4111F4332AC}" destId="{FCE70048-B79E-4797-8016-2B5CAC41E316}" srcOrd="9" destOrd="0" presId="urn:microsoft.com/office/officeart/2008/layout/AscendingPictureAccentProcess"/>
    <dgm:cxn modelId="{3ACA6E94-5C74-41DB-94BD-679E6B3F45F6}" type="presParOf" srcId="{21737B96-53DF-47C9-B6D6-A4111F4332AC}" destId="{853B103D-D31E-4265-8B19-12B954CF5685}" srcOrd="10" destOrd="0" presId="urn:microsoft.com/office/officeart/2008/layout/AscendingPictureAccentProcess"/>
    <dgm:cxn modelId="{3FC342E8-34C4-46EC-8A60-DBE6E3153253}" type="presParOf" srcId="{21737B96-53DF-47C9-B6D6-A4111F4332AC}" destId="{B91C8010-32E6-4DE3-9C1B-52B2BC67FACD}" srcOrd="11" destOrd="0" presId="urn:microsoft.com/office/officeart/2008/layout/AscendingPictureAccentProcess"/>
    <dgm:cxn modelId="{217ADDDC-3C95-474A-9D7C-5C1FE18303A9}" type="presParOf" srcId="{B91C8010-32E6-4DE3-9C1B-52B2BC67FACD}" destId="{08846493-0F09-4C52-9D87-72A03A6B24A4}" srcOrd="0" destOrd="0" presId="urn:microsoft.com/office/officeart/2008/layout/AscendingPictureAccentProcess"/>
    <dgm:cxn modelId="{D654EC2D-D1BC-4537-AD71-490B21B59E83}" type="presParOf" srcId="{21737B96-53DF-47C9-B6D6-A4111F4332AC}" destId="{67B0D711-CA59-46A6-902D-03402709F9C2}" srcOrd="12" destOrd="0" presId="urn:microsoft.com/office/officeart/2008/layout/AscendingPictureAccentProcess"/>
    <dgm:cxn modelId="{8DFD3D3D-8517-4260-BA8E-08A087E2362B}" type="presParOf" srcId="{21737B96-53DF-47C9-B6D6-A4111F4332AC}" destId="{571F9C6E-44FE-49D6-8F1E-384D536BB370}" srcOrd="13" destOrd="0" presId="urn:microsoft.com/office/officeart/2008/layout/AscendingPictureAccentProcess"/>
    <dgm:cxn modelId="{1CECA59E-DFEC-47A8-9F7A-87330AC3C8E1}" type="presParOf" srcId="{571F9C6E-44FE-49D6-8F1E-384D536BB370}" destId="{E6504236-D9E3-41F1-A141-9FCE1D79AA0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7C2441-01C2-42C0-B057-D10C03B2CBF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DF7F3-5620-432D-BACA-505206D58CB6}">
      <dgm:prSet phldrT="[Text]" custT="1"/>
      <dgm:spPr/>
      <dgm:t>
        <a:bodyPr/>
        <a:lstStyle/>
        <a:p>
          <a:r>
            <a:rPr lang="en-US" sz="1600" dirty="0" smtClean="0"/>
            <a:t>Nurse </a:t>
          </a:r>
          <a:endParaRPr lang="en-US" sz="1600" dirty="0"/>
        </a:p>
      </dgm:t>
    </dgm:pt>
    <dgm:pt modelId="{87DF9E6C-AC90-4B85-8FF2-DF8FB4B8E8F3}" type="parTrans" cxnId="{5DFF76C9-5B6D-4E62-9409-BC749A3DCEB8}">
      <dgm:prSet/>
      <dgm:spPr/>
      <dgm:t>
        <a:bodyPr/>
        <a:lstStyle/>
        <a:p>
          <a:endParaRPr lang="en-US"/>
        </a:p>
      </dgm:t>
    </dgm:pt>
    <dgm:pt modelId="{1D4C56DC-076B-4A0D-A562-CA820E348EC8}" type="sibTrans" cxnId="{5DFF76C9-5B6D-4E62-9409-BC749A3DCEB8}">
      <dgm:prSet/>
      <dgm:spPr/>
      <dgm:t>
        <a:bodyPr/>
        <a:lstStyle/>
        <a:p>
          <a:endParaRPr lang="en-US"/>
        </a:p>
      </dgm:t>
    </dgm:pt>
    <dgm:pt modelId="{57A38B86-8B6B-4028-BFA5-5CE885C88FEB}">
      <dgm:prSet phldrT="[Text]" custT="1"/>
      <dgm:spPr/>
      <dgm:t>
        <a:bodyPr/>
        <a:lstStyle/>
        <a:p>
          <a:r>
            <a:rPr lang="en-US" sz="1600" dirty="0" smtClean="0"/>
            <a:t>Pharmacist </a:t>
          </a:r>
          <a:endParaRPr lang="en-US" sz="1600" dirty="0"/>
        </a:p>
      </dgm:t>
    </dgm:pt>
    <dgm:pt modelId="{3D013A0D-C467-4A46-9316-35C9EEE15D5E}" type="parTrans" cxnId="{54379179-A039-4158-9DC2-6DF2E25CCF55}">
      <dgm:prSet/>
      <dgm:spPr/>
      <dgm:t>
        <a:bodyPr/>
        <a:lstStyle/>
        <a:p>
          <a:endParaRPr lang="en-US"/>
        </a:p>
      </dgm:t>
    </dgm:pt>
    <dgm:pt modelId="{13653C05-D847-45BB-90B8-5A0C1F871CF9}" type="sibTrans" cxnId="{54379179-A039-4158-9DC2-6DF2E25CCF55}">
      <dgm:prSet/>
      <dgm:spPr/>
      <dgm:t>
        <a:bodyPr/>
        <a:lstStyle/>
        <a:p>
          <a:endParaRPr lang="en-US"/>
        </a:p>
      </dgm:t>
    </dgm:pt>
    <dgm:pt modelId="{FABB5D8E-F57D-40C3-98D0-2930367F4A05}">
      <dgm:prSet phldrT="[Text]" custT="1"/>
      <dgm:spPr/>
      <dgm:t>
        <a:bodyPr/>
        <a:lstStyle/>
        <a:p>
          <a:r>
            <a:rPr lang="en-US" sz="1600" dirty="0" smtClean="0"/>
            <a:t>Nutritionist</a:t>
          </a:r>
          <a:endParaRPr lang="en-US" sz="1600" dirty="0"/>
        </a:p>
      </dgm:t>
    </dgm:pt>
    <dgm:pt modelId="{BB4D4CBF-4E46-4E2B-A0D5-C8590A8C9F5C}" type="parTrans" cxnId="{F89C2B8A-7A97-43A6-86F6-C69E14799C05}">
      <dgm:prSet/>
      <dgm:spPr/>
      <dgm:t>
        <a:bodyPr/>
        <a:lstStyle/>
        <a:p>
          <a:endParaRPr lang="en-US"/>
        </a:p>
      </dgm:t>
    </dgm:pt>
    <dgm:pt modelId="{9F31EB8F-A044-44D5-825C-B80123E09081}" type="sibTrans" cxnId="{F89C2B8A-7A97-43A6-86F6-C69E14799C05}">
      <dgm:prSet/>
      <dgm:spPr/>
      <dgm:t>
        <a:bodyPr/>
        <a:lstStyle/>
        <a:p>
          <a:endParaRPr lang="en-US"/>
        </a:p>
      </dgm:t>
    </dgm:pt>
    <dgm:pt modelId="{1A777907-4E8D-4B3D-BC2E-F9366A8CA21F}">
      <dgm:prSet phldrT="[Text]" custT="1"/>
      <dgm:spPr/>
      <dgm:t>
        <a:bodyPr/>
        <a:lstStyle/>
        <a:p>
          <a:r>
            <a:rPr lang="en-US" sz="1600" dirty="0" smtClean="0"/>
            <a:t>Respiratory therapist </a:t>
          </a:r>
          <a:endParaRPr lang="en-US" sz="1600" dirty="0"/>
        </a:p>
      </dgm:t>
    </dgm:pt>
    <dgm:pt modelId="{E227964B-5AB4-4753-9B99-5E61C973F559}" type="parTrans" cxnId="{8C8B17C0-3239-4193-BBDA-EF115FB85102}">
      <dgm:prSet/>
      <dgm:spPr/>
      <dgm:t>
        <a:bodyPr/>
        <a:lstStyle/>
        <a:p>
          <a:endParaRPr lang="en-US"/>
        </a:p>
      </dgm:t>
    </dgm:pt>
    <dgm:pt modelId="{4EE2E388-3AA9-4EF1-8656-16719A5A136A}" type="sibTrans" cxnId="{8C8B17C0-3239-4193-BBDA-EF115FB85102}">
      <dgm:prSet/>
      <dgm:spPr/>
      <dgm:t>
        <a:bodyPr/>
        <a:lstStyle/>
        <a:p>
          <a:endParaRPr lang="en-US"/>
        </a:p>
      </dgm:t>
    </dgm:pt>
    <dgm:pt modelId="{F7B9FF0E-5D59-475A-AD5F-A469E5B39817}">
      <dgm:prSet phldrT="[Text]" custT="1"/>
      <dgm:spPr/>
      <dgm:t>
        <a:bodyPr/>
        <a:lstStyle/>
        <a:p>
          <a:r>
            <a:rPr lang="en-US" sz="1600" dirty="0" err="1" smtClean="0"/>
            <a:t>Intensivist</a:t>
          </a:r>
          <a:r>
            <a:rPr lang="en-US" sz="1100" dirty="0" smtClean="0"/>
            <a:t> </a:t>
          </a:r>
          <a:endParaRPr lang="en-US" sz="1100" dirty="0"/>
        </a:p>
      </dgm:t>
    </dgm:pt>
    <dgm:pt modelId="{86BF7E0B-EC71-4891-8EF6-05213D183084}" type="parTrans" cxnId="{EEFB2692-86C9-4421-B331-452A6EDF9497}">
      <dgm:prSet/>
      <dgm:spPr/>
      <dgm:t>
        <a:bodyPr/>
        <a:lstStyle/>
        <a:p>
          <a:endParaRPr lang="en-US"/>
        </a:p>
      </dgm:t>
    </dgm:pt>
    <dgm:pt modelId="{95ACDC36-F6CA-4F5B-9131-C2716B72AC30}" type="sibTrans" cxnId="{EEFB2692-86C9-4421-B331-452A6EDF9497}">
      <dgm:prSet/>
      <dgm:spPr/>
      <dgm:t>
        <a:bodyPr/>
        <a:lstStyle/>
        <a:p>
          <a:endParaRPr lang="en-US"/>
        </a:p>
      </dgm:t>
    </dgm:pt>
    <dgm:pt modelId="{6F2B434C-4CA4-4575-8C84-EAA014450AD2}">
      <dgm:prSet phldrT="[Text]" custT="1"/>
      <dgm:spPr/>
      <dgm:t>
        <a:bodyPr/>
        <a:lstStyle/>
        <a:p>
          <a:r>
            <a:rPr lang="en-US" sz="1600" dirty="0" smtClean="0"/>
            <a:t>Subspecialty Consultants </a:t>
          </a:r>
          <a:endParaRPr lang="en-US" sz="1600" dirty="0"/>
        </a:p>
      </dgm:t>
    </dgm:pt>
    <dgm:pt modelId="{810A898C-86DC-4F81-922B-34B05427437F}" type="parTrans" cxnId="{52D82271-BCA9-476C-A610-807AA0812F2A}">
      <dgm:prSet/>
      <dgm:spPr/>
      <dgm:t>
        <a:bodyPr/>
        <a:lstStyle/>
        <a:p>
          <a:endParaRPr lang="en-US"/>
        </a:p>
      </dgm:t>
    </dgm:pt>
    <dgm:pt modelId="{97E045DA-64DF-4C7C-A532-3F4454D49712}" type="sibTrans" cxnId="{52D82271-BCA9-476C-A610-807AA0812F2A}">
      <dgm:prSet/>
      <dgm:spPr/>
      <dgm:t>
        <a:bodyPr/>
        <a:lstStyle/>
        <a:p>
          <a:endParaRPr lang="en-US"/>
        </a:p>
      </dgm:t>
    </dgm:pt>
    <dgm:pt modelId="{88A663CC-AC18-42DA-BBBF-400EE01623F8}" type="pres">
      <dgm:prSet presAssocID="{DB7C2441-01C2-42C0-B057-D10C03B2CB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C40D56-799C-41E5-881D-B7D2B34651EE}" type="pres">
      <dgm:prSet presAssocID="{31DDF7F3-5620-432D-BACA-505206D58CB6}" presName="dummy" presStyleCnt="0"/>
      <dgm:spPr/>
    </dgm:pt>
    <dgm:pt modelId="{65F0F5F6-D8D3-42EC-897F-12784D72CB60}" type="pres">
      <dgm:prSet presAssocID="{31DDF7F3-5620-432D-BACA-505206D58CB6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DA4DB-D454-4B51-A105-7B7DCBC8D8B7}" type="pres">
      <dgm:prSet presAssocID="{1D4C56DC-076B-4A0D-A562-CA820E348EC8}" presName="sibTrans" presStyleLbl="node1" presStyleIdx="0" presStyleCnt="6"/>
      <dgm:spPr/>
      <dgm:t>
        <a:bodyPr/>
        <a:lstStyle/>
        <a:p>
          <a:endParaRPr lang="en-US"/>
        </a:p>
      </dgm:t>
    </dgm:pt>
    <dgm:pt modelId="{19AC5ED5-6635-4CAB-9C41-175A3AC90001}" type="pres">
      <dgm:prSet presAssocID="{57A38B86-8B6B-4028-BFA5-5CE885C88FEB}" presName="dummy" presStyleCnt="0"/>
      <dgm:spPr/>
    </dgm:pt>
    <dgm:pt modelId="{2B451E65-A57B-465D-BE6C-2DBAF837FE32}" type="pres">
      <dgm:prSet presAssocID="{57A38B86-8B6B-4028-BFA5-5CE885C88FEB}" presName="node" presStyleLbl="revTx" presStyleIdx="1" presStyleCnt="6" custScaleX="13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89819-7470-49F3-B463-C7B82767F989}" type="pres">
      <dgm:prSet presAssocID="{13653C05-D847-45BB-90B8-5A0C1F871CF9}" presName="sibTrans" presStyleLbl="node1" presStyleIdx="1" presStyleCnt="6"/>
      <dgm:spPr/>
      <dgm:t>
        <a:bodyPr/>
        <a:lstStyle/>
        <a:p>
          <a:endParaRPr lang="en-US"/>
        </a:p>
      </dgm:t>
    </dgm:pt>
    <dgm:pt modelId="{264D068B-B2F9-4D08-9F23-843B3962B41A}" type="pres">
      <dgm:prSet presAssocID="{FABB5D8E-F57D-40C3-98D0-2930367F4A05}" presName="dummy" presStyleCnt="0"/>
      <dgm:spPr/>
    </dgm:pt>
    <dgm:pt modelId="{D8D7FDF6-F8D9-45F6-B722-EB6E89CE7972}" type="pres">
      <dgm:prSet presAssocID="{FABB5D8E-F57D-40C3-98D0-2930367F4A05}" presName="node" presStyleLbl="revTx" presStyleIdx="2" presStyleCnt="6" custScaleX="167444" custRadScaleRad="101544" custRadScaleInc="-37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5F158-7800-43FB-8737-AE36BBD54FE0}" type="pres">
      <dgm:prSet presAssocID="{9F31EB8F-A044-44D5-825C-B80123E09081}" presName="sibTrans" presStyleLbl="node1" presStyleIdx="2" presStyleCnt="6"/>
      <dgm:spPr/>
      <dgm:t>
        <a:bodyPr/>
        <a:lstStyle/>
        <a:p>
          <a:endParaRPr lang="en-US"/>
        </a:p>
      </dgm:t>
    </dgm:pt>
    <dgm:pt modelId="{CB37F276-133A-4A3D-BC52-7F93340FAF61}" type="pres">
      <dgm:prSet presAssocID="{1A777907-4E8D-4B3D-BC2E-F9366A8CA21F}" presName="dummy" presStyleCnt="0"/>
      <dgm:spPr/>
    </dgm:pt>
    <dgm:pt modelId="{42BB94DE-06CB-4656-B7CA-9B2E6DB62832}" type="pres">
      <dgm:prSet presAssocID="{1A777907-4E8D-4B3D-BC2E-F9366A8CA21F}" presName="node" presStyleLbl="revTx" presStyleIdx="3" presStyleCnt="6" custScaleX="136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B7B26-60EE-4FBE-B650-B42E3D348D1F}" type="pres">
      <dgm:prSet presAssocID="{4EE2E388-3AA9-4EF1-8656-16719A5A136A}" presName="sibTrans" presStyleLbl="node1" presStyleIdx="3" presStyleCnt="6"/>
      <dgm:spPr/>
      <dgm:t>
        <a:bodyPr/>
        <a:lstStyle/>
        <a:p>
          <a:endParaRPr lang="en-US"/>
        </a:p>
      </dgm:t>
    </dgm:pt>
    <dgm:pt modelId="{F3C47EFA-57EF-442E-8533-F4BF78425777}" type="pres">
      <dgm:prSet presAssocID="{6F2B434C-4CA4-4575-8C84-EAA014450AD2}" presName="dummy" presStyleCnt="0"/>
      <dgm:spPr/>
    </dgm:pt>
    <dgm:pt modelId="{BB3B8B6F-7C5F-450B-B2D8-C8A9072B6E34}" type="pres">
      <dgm:prSet presAssocID="{6F2B434C-4CA4-4575-8C84-EAA014450AD2}" presName="node" presStyleLbl="revTx" presStyleIdx="4" presStyleCnt="6" custScaleX="133731" custRadScaleRad="99775" custRadScaleInc="5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D25A4-4317-4686-84F6-DF800B675AB3}" type="pres">
      <dgm:prSet presAssocID="{97E045DA-64DF-4C7C-A532-3F4454D49712}" presName="sibTrans" presStyleLbl="node1" presStyleIdx="4" presStyleCnt="6"/>
      <dgm:spPr/>
      <dgm:t>
        <a:bodyPr/>
        <a:lstStyle/>
        <a:p>
          <a:endParaRPr lang="en-US"/>
        </a:p>
      </dgm:t>
    </dgm:pt>
    <dgm:pt modelId="{5A040857-1879-4D79-8F86-9010317AED63}" type="pres">
      <dgm:prSet presAssocID="{F7B9FF0E-5D59-475A-AD5F-A469E5B39817}" presName="dummy" presStyleCnt="0"/>
      <dgm:spPr/>
    </dgm:pt>
    <dgm:pt modelId="{65396177-9042-4E32-8BB1-E210B734B408}" type="pres">
      <dgm:prSet presAssocID="{F7B9FF0E-5D59-475A-AD5F-A469E5B39817}" presName="node" presStyleLbl="revTx" presStyleIdx="5" presStyleCnt="6" custScaleX="149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D47B4-8B61-4109-B30A-094BD0C81317}" type="pres">
      <dgm:prSet presAssocID="{95ACDC36-F6CA-4F5B-9131-C2716B72AC30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C8AE4E48-AD81-4953-A881-0232DCC22E5D}" type="presOf" srcId="{1D4C56DC-076B-4A0D-A562-CA820E348EC8}" destId="{FB2DA4DB-D454-4B51-A105-7B7DCBC8D8B7}" srcOrd="0" destOrd="0" presId="urn:microsoft.com/office/officeart/2005/8/layout/cycle1"/>
    <dgm:cxn modelId="{394A1F8C-62EC-4547-A556-57EC52DA1A0C}" type="presOf" srcId="{F7B9FF0E-5D59-475A-AD5F-A469E5B39817}" destId="{65396177-9042-4E32-8BB1-E210B734B408}" srcOrd="0" destOrd="0" presId="urn:microsoft.com/office/officeart/2005/8/layout/cycle1"/>
    <dgm:cxn modelId="{B8D734FA-759A-43E9-8908-3A7B59E976D5}" type="presOf" srcId="{FABB5D8E-F57D-40C3-98D0-2930367F4A05}" destId="{D8D7FDF6-F8D9-45F6-B722-EB6E89CE7972}" srcOrd="0" destOrd="0" presId="urn:microsoft.com/office/officeart/2005/8/layout/cycle1"/>
    <dgm:cxn modelId="{8C8B17C0-3239-4193-BBDA-EF115FB85102}" srcId="{DB7C2441-01C2-42C0-B057-D10C03B2CBF3}" destId="{1A777907-4E8D-4B3D-BC2E-F9366A8CA21F}" srcOrd="3" destOrd="0" parTransId="{E227964B-5AB4-4753-9B99-5E61C973F559}" sibTransId="{4EE2E388-3AA9-4EF1-8656-16719A5A136A}"/>
    <dgm:cxn modelId="{3331B575-9729-4553-92FC-D1726DB58EAD}" type="presOf" srcId="{95ACDC36-F6CA-4F5B-9131-C2716B72AC30}" destId="{207D47B4-8B61-4109-B30A-094BD0C81317}" srcOrd="0" destOrd="0" presId="urn:microsoft.com/office/officeart/2005/8/layout/cycle1"/>
    <dgm:cxn modelId="{6CAF8CA1-4F45-4B29-97C8-146FC80C6AB9}" type="presOf" srcId="{6F2B434C-4CA4-4575-8C84-EAA014450AD2}" destId="{BB3B8B6F-7C5F-450B-B2D8-C8A9072B6E34}" srcOrd="0" destOrd="0" presId="urn:microsoft.com/office/officeart/2005/8/layout/cycle1"/>
    <dgm:cxn modelId="{50DD32DC-B014-4111-A50F-8165A55CD9E7}" type="presOf" srcId="{31DDF7F3-5620-432D-BACA-505206D58CB6}" destId="{65F0F5F6-D8D3-42EC-897F-12784D72CB60}" srcOrd="0" destOrd="0" presId="urn:microsoft.com/office/officeart/2005/8/layout/cycle1"/>
    <dgm:cxn modelId="{C4D40366-FA9F-4C72-B1C0-5E33DAF6832B}" type="presOf" srcId="{13653C05-D847-45BB-90B8-5A0C1F871CF9}" destId="{66689819-7470-49F3-B463-C7B82767F989}" srcOrd="0" destOrd="0" presId="urn:microsoft.com/office/officeart/2005/8/layout/cycle1"/>
    <dgm:cxn modelId="{66CB477E-8B82-48A4-83C8-E73458BB5B60}" type="presOf" srcId="{57A38B86-8B6B-4028-BFA5-5CE885C88FEB}" destId="{2B451E65-A57B-465D-BE6C-2DBAF837FE32}" srcOrd="0" destOrd="0" presId="urn:microsoft.com/office/officeart/2005/8/layout/cycle1"/>
    <dgm:cxn modelId="{54379179-A039-4158-9DC2-6DF2E25CCF55}" srcId="{DB7C2441-01C2-42C0-B057-D10C03B2CBF3}" destId="{57A38B86-8B6B-4028-BFA5-5CE885C88FEB}" srcOrd="1" destOrd="0" parTransId="{3D013A0D-C467-4A46-9316-35C9EEE15D5E}" sibTransId="{13653C05-D847-45BB-90B8-5A0C1F871CF9}"/>
    <dgm:cxn modelId="{F89C2B8A-7A97-43A6-86F6-C69E14799C05}" srcId="{DB7C2441-01C2-42C0-B057-D10C03B2CBF3}" destId="{FABB5D8E-F57D-40C3-98D0-2930367F4A05}" srcOrd="2" destOrd="0" parTransId="{BB4D4CBF-4E46-4E2B-A0D5-C8590A8C9F5C}" sibTransId="{9F31EB8F-A044-44D5-825C-B80123E09081}"/>
    <dgm:cxn modelId="{2648DC34-2DEB-4399-95A5-37A31CCABF08}" type="presOf" srcId="{1A777907-4E8D-4B3D-BC2E-F9366A8CA21F}" destId="{42BB94DE-06CB-4656-B7CA-9B2E6DB62832}" srcOrd="0" destOrd="0" presId="urn:microsoft.com/office/officeart/2005/8/layout/cycle1"/>
    <dgm:cxn modelId="{5DFF76C9-5B6D-4E62-9409-BC749A3DCEB8}" srcId="{DB7C2441-01C2-42C0-B057-D10C03B2CBF3}" destId="{31DDF7F3-5620-432D-BACA-505206D58CB6}" srcOrd="0" destOrd="0" parTransId="{87DF9E6C-AC90-4B85-8FF2-DF8FB4B8E8F3}" sibTransId="{1D4C56DC-076B-4A0D-A562-CA820E348EC8}"/>
    <dgm:cxn modelId="{67FB8E2C-51B6-45AA-ADEB-BC0C45497A29}" type="presOf" srcId="{9F31EB8F-A044-44D5-825C-B80123E09081}" destId="{1CB5F158-7800-43FB-8737-AE36BBD54FE0}" srcOrd="0" destOrd="0" presId="urn:microsoft.com/office/officeart/2005/8/layout/cycle1"/>
    <dgm:cxn modelId="{9C009067-3C00-42CE-81DD-C8C8E8D26C9E}" type="presOf" srcId="{4EE2E388-3AA9-4EF1-8656-16719A5A136A}" destId="{C18B7B26-60EE-4FBE-B650-B42E3D348D1F}" srcOrd="0" destOrd="0" presId="urn:microsoft.com/office/officeart/2005/8/layout/cycle1"/>
    <dgm:cxn modelId="{EEFB2692-86C9-4421-B331-452A6EDF9497}" srcId="{DB7C2441-01C2-42C0-B057-D10C03B2CBF3}" destId="{F7B9FF0E-5D59-475A-AD5F-A469E5B39817}" srcOrd="5" destOrd="0" parTransId="{86BF7E0B-EC71-4891-8EF6-05213D183084}" sibTransId="{95ACDC36-F6CA-4F5B-9131-C2716B72AC30}"/>
    <dgm:cxn modelId="{AF52526A-BC33-449B-8DD9-94F69D918605}" type="presOf" srcId="{97E045DA-64DF-4C7C-A532-3F4454D49712}" destId="{C11D25A4-4317-4686-84F6-DF800B675AB3}" srcOrd="0" destOrd="0" presId="urn:microsoft.com/office/officeart/2005/8/layout/cycle1"/>
    <dgm:cxn modelId="{52D82271-BCA9-476C-A610-807AA0812F2A}" srcId="{DB7C2441-01C2-42C0-B057-D10C03B2CBF3}" destId="{6F2B434C-4CA4-4575-8C84-EAA014450AD2}" srcOrd="4" destOrd="0" parTransId="{810A898C-86DC-4F81-922B-34B05427437F}" sibTransId="{97E045DA-64DF-4C7C-A532-3F4454D49712}"/>
    <dgm:cxn modelId="{8D34B040-C742-434A-A723-99F9CD7901B5}" type="presOf" srcId="{DB7C2441-01C2-42C0-B057-D10C03B2CBF3}" destId="{88A663CC-AC18-42DA-BBBF-400EE01623F8}" srcOrd="0" destOrd="0" presId="urn:microsoft.com/office/officeart/2005/8/layout/cycle1"/>
    <dgm:cxn modelId="{908635FD-15F7-4BA6-8754-65EA4D842F49}" type="presParOf" srcId="{88A663CC-AC18-42DA-BBBF-400EE01623F8}" destId="{2EC40D56-799C-41E5-881D-B7D2B34651EE}" srcOrd="0" destOrd="0" presId="urn:microsoft.com/office/officeart/2005/8/layout/cycle1"/>
    <dgm:cxn modelId="{76D74780-A574-46C2-9B57-CB1BEB5BC9FA}" type="presParOf" srcId="{88A663CC-AC18-42DA-BBBF-400EE01623F8}" destId="{65F0F5F6-D8D3-42EC-897F-12784D72CB60}" srcOrd="1" destOrd="0" presId="urn:microsoft.com/office/officeart/2005/8/layout/cycle1"/>
    <dgm:cxn modelId="{07BD86A5-C3E1-420F-B18A-A1CE8EB33102}" type="presParOf" srcId="{88A663CC-AC18-42DA-BBBF-400EE01623F8}" destId="{FB2DA4DB-D454-4B51-A105-7B7DCBC8D8B7}" srcOrd="2" destOrd="0" presId="urn:microsoft.com/office/officeart/2005/8/layout/cycle1"/>
    <dgm:cxn modelId="{9A6E000A-05EB-424D-8DD7-1CFD78F8DF4D}" type="presParOf" srcId="{88A663CC-AC18-42DA-BBBF-400EE01623F8}" destId="{19AC5ED5-6635-4CAB-9C41-175A3AC90001}" srcOrd="3" destOrd="0" presId="urn:microsoft.com/office/officeart/2005/8/layout/cycle1"/>
    <dgm:cxn modelId="{767A29D9-E254-4592-83D8-FBEFA2B36678}" type="presParOf" srcId="{88A663CC-AC18-42DA-BBBF-400EE01623F8}" destId="{2B451E65-A57B-465D-BE6C-2DBAF837FE32}" srcOrd="4" destOrd="0" presId="urn:microsoft.com/office/officeart/2005/8/layout/cycle1"/>
    <dgm:cxn modelId="{1EFA18A5-E2CE-4FBC-8D54-CEBB4EE02614}" type="presParOf" srcId="{88A663CC-AC18-42DA-BBBF-400EE01623F8}" destId="{66689819-7470-49F3-B463-C7B82767F989}" srcOrd="5" destOrd="0" presId="urn:microsoft.com/office/officeart/2005/8/layout/cycle1"/>
    <dgm:cxn modelId="{11FF8EA2-95B9-4FE5-8EF3-C8D46511FF37}" type="presParOf" srcId="{88A663CC-AC18-42DA-BBBF-400EE01623F8}" destId="{264D068B-B2F9-4D08-9F23-843B3962B41A}" srcOrd="6" destOrd="0" presId="urn:microsoft.com/office/officeart/2005/8/layout/cycle1"/>
    <dgm:cxn modelId="{7B1AD66D-F7C8-4B17-9265-CD50D949FDD7}" type="presParOf" srcId="{88A663CC-AC18-42DA-BBBF-400EE01623F8}" destId="{D8D7FDF6-F8D9-45F6-B722-EB6E89CE7972}" srcOrd="7" destOrd="0" presId="urn:microsoft.com/office/officeart/2005/8/layout/cycle1"/>
    <dgm:cxn modelId="{8C7BFB8F-883A-491B-B8CE-157AABB204D8}" type="presParOf" srcId="{88A663CC-AC18-42DA-BBBF-400EE01623F8}" destId="{1CB5F158-7800-43FB-8737-AE36BBD54FE0}" srcOrd="8" destOrd="0" presId="urn:microsoft.com/office/officeart/2005/8/layout/cycle1"/>
    <dgm:cxn modelId="{DBDE89DD-4096-407D-9FE3-45211C47289C}" type="presParOf" srcId="{88A663CC-AC18-42DA-BBBF-400EE01623F8}" destId="{CB37F276-133A-4A3D-BC52-7F93340FAF61}" srcOrd="9" destOrd="0" presId="urn:microsoft.com/office/officeart/2005/8/layout/cycle1"/>
    <dgm:cxn modelId="{0E66D22C-2E51-42B1-8388-84ACCDA0D197}" type="presParOf" srcId="{88A663CC-AC18-42DA-BBBF-400EE01623F8}" destId="{42BB94DE-06CB-4656-B7CA-9B2E6DB62832}" srcOrd="10" destOrd="0" presId="urn:microsoft.com/office/officeart/2005/8/layout/cycle1"/>
    <dgm:cxn modelId="{4616BA30-8CB1-49D9-8EEE-732092FCC1A9}" type="presParOf" srcId="{88A663CC-AC18-42DA-BBBF-400EE01623F8}" destId="{C18B7B26-60EE-4FBE-B650-B42E3D348D1F}" srcOrd="11" destOrd="0" presId="urn:microsoft.com/office/officeart/2005/8/layout/cycle1"/>
    <dgm:cxn modelId="{61559974-5D6C-4CE4-B2AC-120395AAD220}" type="presParOf" srcId="{88A663CC-AC18-42DA-BBBF-400EE01623F8}" destId="{F3C47EFA-57EF-442E-8533-F4BF78425777}" srcOrd="12" destOrd="0" presId="urn:microsoft.com/office/officeart/2005/8/layout/cycle1"/>
    <dgm:cxn modelId="{B61491FE-B1BB-4FF7-98F8-AF82DE15BBED}" type="presParOf" srcId="{88A663CC-AC18-42DA-BBBF-400EE01623F8}" destId="{BB3B8B6F-7C5F-450B-B2D8-C8A9072B6E34}" srcOrd="13" destOrd="0" presId="urn:microsoft.com/office/officeart/2005/8/layout/cycle1"/>
    <dgm:cxn modelId="{1276084E-9DEA-4AED-B443-48C03ABE6ECE}" type="presParOf" srcId="{88A663CC-AC18-42DA-BBBF-400EE01623F8}" destId="{C11D25A4-4317-4686-84F6-DF800B675AB3}" srcOrd="14" destOrd="0" presId="urn:microsoft.com/office/officeart/2005/8/layout/cycle1"/>
    <dgm:cxn modelId="{2B999C7B-44FF-40F1-B271-04EA20A1349B}" type="presParOf" srcId="{88A663CC-AC18-42DA-BBBF-400EE01623F8}" destId="{5A040857-1879-4D79-8F86-9010317AED63}" srcOrd="15" destOrd="0" presId="urn:microsoft.com/office/officeart/2005/8/layout/cycle1"/>
    <dgm:cxn modelId="{93477282-C067-4001-8E3D-F6832A5553DD}" type="presParOf" srcId="{88A663CC-AC18-42DA-BBBF-400EE01623F8}" destId="{65396177-9042-4E32-8BB1-E210B734B408}" srcOrd="16" destOrd="0" presId="urn:microsoft.com/office/officeart/2005/8/layout/cycle1"/>
    <dgm:cxn modelId="{FCD99688-A0AC-4EC7-B33E-DEB5B6740DF1}" type="presParOf" srcId="{88A663CC-AC18-42DA-BBBF-400EE01623F8}" destId="{207D47B4-8B61-4109-B30A-094BD0C81317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E9783-E33B-42C6-B0B0-196F3AC2B101}">
      <dsp:nvSpPr>
        <dsp:cNvPr id="0" name=""/>
        <dsp:cNvSpPr/>
      </dsp:nvSpPr>
      <dsp:spPr>
        <a:xfrm>
          <a:off x="2000" y="1582747"/>
          <a:ext cx="1520512" cy="1254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30860" y="1611607"/>
        <a:ext cx="1462792" cy="927647"/>
      </dsp:txXfrm>
    </dsp:sp>
    <dsp:sp modelId="{01C6B5C7-DFE7-4CB1-BD3E-280E359972D2}">
      <dsp:nvSpPr>
        <dsp:cNvPr id="0" name=""/>
        <dsp:cNvSpPr/>
      </dsp:nvSpPr>
      <dsp:spPr>
        <a:xfrm>
          <a:off x="951461" y="1991498"/>
          <a:ext cx="1670769" cy="1670769"/>
        </a:xfrm>
        <a:prstGeom prst="leftCircularArrow">
          <a:avLst>
            <a:gd name="adj1" fmla="val 3245"/>
            <a:gd name="adj2" fmla="val 400151"/>
            <a:gd name="adj3" fmla="val 2497504"/>
            <a:gd name="adj4" fmla="val 9346331"/>
            <a:gd name="adj5" fmla="val 378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A2D2B-1951-40EA-A154-125C23885FD3}">
      <dsp:nvSpPr>
        <dsp:cNvPr id="0" name=""/>
        <dsp:cNvSpPr/>
      </dsp:nvSpPr>
      <dsp:spPr>
        <a:xfrm>
          <a:off x="359841" y="2569545"/>
          <a:ext cx="1351566" cy="537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Patient</a:t>
          </a:r>
          <a:endParaRPr lang="en-US" sz="2000" kern="1200" dirty="0"/>
        </a:p>
      </dsp:txBody>
      <dsp:txXfrm>
        <a:off x="375583" y="2585287"/>
        <a:ext cx="1320082" cy="505989"/>
      </dsp:txXfrm>
    </dsp:sp>
    <dsp:sp modelId="{22DBABE9-18F9-4B5C-9E47-253C9D130674}">
      <dsp:nvSpPr>
        <dsp:cNvPr id="0" name=""/>
        <dsp:cNvSpPr/>
      </dsp:nvSpPr>
      <dsp:spPr>
        <a:xfrm>
          <a:off x="1949604" y="1710445"/>
          <a:ext cx="1520512" cy="1254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Depression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Guilt </a:t>
          </a:r>
          <a:endParaRPr lang="en-US" sz="1600" kern="1200" dirty="0"/>
        </a:p>
      </dsp:txBody>
      <dsp:txXfrm>
        <a:off x="1978464" y="2008042"/>
        <a:ext cx="1462792" cy="927647"/>
      </dsp:txXfrm>
    </dsp:sp>
    <dsp:sp modelId="{186E38CE-298F-42DB-8690-7C418E5F40D8}">
      <dsp:nvSpPr>
        <dsp:cNvPr id="0" name=""/>
        <dsp:cNvSpPr/>
      </dsp:nvSpPr>
      <dsp:spPr>
        <a:xfrm>
          <a:off x="2660071" y="341795"/>
          <a:ext cx="2768983" cy="2768983"/>
        </a:xfrm>
        <a:prstGeom prst="circularArrow">
          <a:avLst>
            <a:gd name="adj1" fmla="val 1958"/>
            <a:gd name="adj2" fmla="val 234329"/>
            <a:gd name="adj3" fmla="val 20079374"/>
            <a:gd name="adj4" fmla="val 13064724"/>
            <a:gd name="adj5" fmla="val 22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53D55-6491-48D3-8771-8855C1E8386A}">
      <dsp:nvSpPr>
        <dsp:cNvPr id="0" name=""/>
        <dsp:cNvSpPr/>
      </dsp:nvSpPr>
      <dsp:spPr>
        <a:xfrm>
          <a:off x="2224763" y="914716"/>
          <a:ext cx="1542934" cy="1048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Family/significant others </a:t>
          </a:r>
          <a:endParaRPr lang="en-US" sz="1600" kern="1200" dirty="0"/>
        </a:p>
      </dsp:txBody>
      <dsp:txXfrm>
        <a:off x="2255466" y="945419"/>
        <a:ext cx="1481528" cy="986860"/>
      </dsp:txXfrm>
    </dsp:sp>
    <dsp:sp modelId="{997B6D42-D3CF-4C8E-AEC6-AF7D0B1CEE56}">
      <dsp:nvSpPr>
        <dsp:cNvPr id="0" name=""/>
        <dsp:cNvSpPr/>
      </dsp:nvSpPr>
      <dsp:spPr>
        <a:xfrm>
          <a:off x="3992893" y="1125318"/>
          <a:ext cx="2892409" cy="2035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 Burnout</a:t>
          </a:r>
          <a:endParaRPr lang="en-US" sz="15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Syndrome of depersonalization </a:t>
          </a:r>
          <a:endParaRPr lang="en-US" sz="15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Emotional exhaustion </a:t>
          </a:r>
          <a:endParaRPr lang="en-US" sz="15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 Lower sense of personal accomplishment</a:t>
          </a:r>
          <a:endParaRPr lang="en-US" sz="15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 Moral residue and distress</a:t>
          </a:r>
          <a:endParaRPr lang="en-US" sz="15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4039737" y="1172162"/>
        <a:ext cx="2798721" cy="1505672"/>
      </dsp:txXfrm>
    </dsp:sp>
    <dsp:sp modelId="{207B83C2-2569-48EC-BE1E-B5B49A708BFE}">
      <dsp:nvSpPr>
        <dsp:cNvPr id="0" name=""/>
        <dsp:cNvSpPr/>
      </dsp:nvSpPr>
      <dsp:spPr>
        <a:xfrm>
          <a:off x="5518932" y="2178180"/>
          <a:ext cx="2118437" cy="2118437"/>
        </a:xfrm>
        <a:prstGeom prst="leftCircularArrow">
          <a:avLst>
            <a:gd name="adj1" fmla="val 2559"/>
            <a:gd name="adj2" fmla="val 310558"/>
            <a:gd name="adj3" fmla="val 230461"/>
            <a:gd name="adj4" fmla="val 7168882"/>
            <a:gd name="adj5" fmla="val 298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20896-A494-4753-804B-D4A689A79116}">
      <dsp:nvSpPr>
        <dsp:cNvPr id="0" name=""/>
        <dsp:cNvSpPr/>
      </dsp:nvSpPr>
      <dsp:spPr>
        <a:xfrm>
          <a:off x="5273071" y="3043292"/>
          <a:ext cx="1617176" cy="1048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Health Care Professionals </a:t>
          </a:r>
          <a:endParaRPr lang="en-US" sz="1800" kern="1200" dirty="0"/>
        </a:p>
      </dsp:txBody>
      <dsp:txXfrm>
        <a:off x="5303774" y="3073995"/>
        <a:ext cx="1555770" cy="986866"/>
      </dsp:txXfrm>
    </dsp:sp>
    <dsp:sp modelId="{983E1B4A-24D4-443A-80CD-093BD51728E8}">
      <dsp:nvSpPr>
        <dsp:cNvPr id="0" name=""/>
        <dsp:cNvSpPr/>
      </dsp:nvSpPr>
      <dsp:spPr>
        <a:xfrm>
          <a:off x="7143448" y="1674471"/>
          <a:ext cx="1520512" cy="1254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Financial ramification </a:t>
          </a:r>
          <a:endParaRPr lang="en-US" sz="1400" kern="1200" dirty="0"/>
        </a:p>
      </dsp:txBody>
      <dsp:txXfrm>
        <a:off x="7172308" y="1972068"/>
        <a:ext cx="1462792" cy="927647"/>
      </dsp:txXfrm>
    </dsp:sp>
    <dsp:sp modelId="{3AA36365-F364-47B4-B12A-FD95B8ED6347}">
      <dsp:nvSpPr>
        <dsp:cNvPr id="0" name=""/>
        <dsp:cNvSpPr/>
      </dsp:nvSpPr>
      <dsp:spPr>
        <a:xfrm>
          <a:off x="7402848" y="998977"/>
          <a:ext cx="1512551" cy="90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Health Care System  </a:t>
          </a:r>
          <a:endParaRPr lang="en-US" sz="1800" kern="1200" dirty="0"/>
        </a:p>
      </dsp:txBody>
      <dsp:txXfrm>
        <a:off x="7429336" y="1025465"/>
        <a:ext cx="1459575" cy="8513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7DC0E-5507-490D-8017-B93D1ACDB48D}">
      <dsp:nvSpPr>
        <dsp:cNvPr id="0" name=""/>
        <dsp:cNvSpPr/>
      </dsp:nvSpPr>
      <dsp:spPr>
        <a:xfrm rot="5400000">
          <a:off x="-495284" y="1536953"/>
          <a:ext cx="4012661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D032D-5746-4632-BC83-47FED5F9CF4C}">
      <dsp:nvSpPr>
        <dsp:cNvPr id="0" name=""/>
        <dsp:cNvSpPr/>
      </dsp:nvSpPr>
      <dsp:spPr>
        <a:xfrm rot="16200000">
          <a:off x="2994348" y="1514303"/>
          <a:ext cx="3253144" cy="306739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8E1AD-A655-4EB1-B1B5-988B15E1FA1B}">
      <dsp:nvSpPr>
        <dsp:cNvPr id="0" name=""/>
        <dsp:cNvSpPr/>
      </dsp:nvSpPr>
      <dsp:spPr>
        <a:xfrm>
          <a:off x="3124210" y="1066803"/>
          <a:ext cx="3513429" cy="6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Theoretical underpinning </a:t>
          </a:r>
          <a:endParaRPr lang="en-US" sz="1800" kern="1200" dirty="0"/>
        </a:p>
      </dsp:txBody>
      <dsp:txXfrm>
        <a:off x="3124210" y="1066803"/>
        <a:ext cx="3513429" cy="604519"/>
      </dsp:txXfrm>
    </dsp:sp>
    <dsp:sp modelId="{79938292-078C-45A8-A980-DF6C335AD23B}">
      <dsp:nvSpPr>
        <dsp:cNvPr id="0" name=""/>
        <dsp:cNvSpPr/>
      </dsp:nvSpPr>
      <dsp:spPr>
        <a:xfrm rot="5400000">
          <a:off x="3564946" y="1549262"/>
          <a:ext cx="3516902" cy="30854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885D4-489D-4550-B949-FEC4054DBBDB}">
      <dsp:nvSpPr>
        <dsp:cNvPr id="0" name=""/>
        <dsp:cNvSpPr/>
      </dsp:nvSpPr>
      <dsp:spPr>
        <a:xfrm rot="16200000">
          <a:off x="6913444" y="1597023"/>
          <a:ext cx="3021627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BD787-5691-4247-AC15-3E818A423468}">
      <dsp:nvSpPr>
        <dsp:cNvPr id="0" name=""/>
        <dsp:cNvSpPr/>
      </dsp:nvSpPr>
      <dsp:spPr>
        <a:xfrm>
          <a:off x="6629402" y="4876798"/>
          <a:ext cx="2294229" cy="6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i="1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1700" i="1" kern="1200" dirty="0" err="1" smtClean="0">
              <a:latin typeface="Times New Roman" pitchFamily="18" charset="0"/>
              <a:cs typeface="Times New Roman" pitchFamily="18" charset="0"/>
            </a:rPr>
            <a:t>Alligood</a:t>
          </a:r>
          <a:r>
            <a:rPr lang="en-US" sz="17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700" i="1" kern="1200" dirty="0" err="1" smtClean="0">
              <a:latin typeface="Times New Roman" pitchFamily="18" charset="0"/>
              <a:cs typeface="Times New Roman" pitchFamily="18" charset="0"/>
            </a:rPr>
            <a:t>Tomey</a:t>
          </a:r>
          <a:r>
            <a:rPr lang="en-US" sz="1700" i="1" kern="1200" dirty="0" smtClean="0">
              <a:latin typeface="Times New Roman" pitchFamily="18" charset="0"/>
              <a:cs typeface="Times New Roman" pitchFamily="18" charset="0"/>
            </a:rPr>
            <a:t>, 2010)</a:t>
          </a:r>
          <a:endParaRPr lang="en-US" sz="1700" i="1" kern="1200" dirty="0"/>
        </a:p>
      </dsp:txBody>
      <dsp:txXfrm>
        <a:off x="6629402" y="4876798"/>
        <a:ext cx="2294229" cy="604519"/>
      </dsp:txXfrm>
    </dsp:sp>
    <dsp:sp modelId="{F8C2C192-617D-4731-AC1E-3DFC48E8A131}">
      <dsp:nvSpPr>
        <dsp:cNvPr id="0" name=""/>
        <dsp:cNvSpPr/>
      </dsp:nvSpPr>
      <dsp:spPr>
        <a:xfrm>
          <a:off x="3425434" y="1600200"/>
          <a:ext cx="3149513" cy="15678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  </a:t>
          </a:r>
          <a:r>
            <a:rPr lang="en-US" sz="1600" kern="1200" dirty="0" smtClean="0"/>
            <a:t>  </a:t>
          </a:r>
          <a:r>
            <a:rPr lang="en-US" sz="1600" kern="1200" dirty="0" err="1" smtClean="0"/>
            <a:t>Donabedian’s</a:t>
          </a:r>
          <a:r>
            <a:rPr lang="en-US" sz="1600" kern="1200" dirty="0" smtClean="0"/>
            <a:t> model (general system theory) </a:t>
          </a:r>
          <a:endParaRPr lang="en-US" sz="1600" kern="1200" dirty="0"/>
        </a:p>
      </dsp:txBody>
      <dsp:txXfrm>
        <a:off x="3865231" y="1785078"/>
        <a:ext cx="1815935" cy="1198050"/>
      </dsp:txXfrm>
    </dsp:sp>
    <dsp:sp modelId="{C8E0E2F5-1CF8-48AB-8E96-2A0D4E4EC310}">
      <dsp:nvSpPr>
        <dsp:cNvPr id="0" name=""/>
        <dsp:cNvSpPr/>
      </dsp:nvSpPr>
      <dsp:spPr>
        <a:xfrm>
          <a:off x="3429000" y="3004041"/>
          <a:ext cx="3059732" cy="13844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Preference theory of Brandt</a:t>
          </a:r>
          <a:endParaRPr lang="en-US" sz="1600" kern="1200" dirty="0"/>
        </a:p>
      </dsp:txBody>
      <dsp:txXfrm>
        <a:off x="4297303" y="3167296"/>
        <a:ext cx="1764170" cy="1057928"/>
      </dsp:txXfrm>
    </dsp:sp>
    <dsp:sp modelId="{86B78BD9-38DD-4134-8C43-135285239F08}">
      <dsp:nvSpPr>
        <dsp:cNvPr id="0" name=""/>
        <dsp:cNvSpPr/>
      </dsp:nvSpPr>
      <dsp:spPr>
        <a:xfrm>
          <a:off x="0" y="1157658"/>
          <a:ext cx="2237263" cy="14909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standard of 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Care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“End of life care”.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27640" y="1375997"/>
        <a:ext cx="1581983" cy="1054237"/>
      </dsp:txXfrm>
    </dsp:sp>
    <dsp:sp modelId="{2261CC37-2075-4E33-89DF-4375FFE4C67A}">
      <dsp:nvSpPr>
        <dsp:cNvPr id="0" name=""/>
        <dsp:cNvSpPr/>
      </dsp:nvSpPr>
      <dsp:spPr>
        <a:xfrm>
          <a:off x="340229" y="2805192"/>
          <a:ext cx="470296" cy="4701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E684CB-E3E7-40C4-81F8-B22C7F79FA2F}">
      <dsp:nvSpPr>
        <dsp:cNvPr id="0" name=""/>
        <dsp:cNvSpPr/>
      </dsp:nvSpPr>
      <dsp:spPr>
        <a:xfrm>
          <a:off x="1729343" y="2193054"/>
          <a:ext cx="273647" cy="273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E55D5B-9693-4E8D-A488-78678A2752A5}">
      <dsp:nvSpPr>
        <dsp:cNvPr id="0" name=""/>
        <dsp:cNvSpPr/>
      </dsp:nvSpPr>
      <dsp:spPr>
        <a:xfrm>
          <a:off x="703383" y="2212734"/>
          <a:ext cx="2243975" cy="1494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Arial" pitchFamily="34" charset="0"/>
              <a:cs typeface="Arial" pitchFamily="34" charset="0"/>
            </a:rPr>
            <a:t>Empirical evidence from direct experience.</a:t>
          </a:r>
          <a:endParaRPr lang="en-US" sz="1800" b="0" kern="1200" dirty="0">
            <a:latin typeface="Arial" pitchFamily="34" charset="0"/>
            <a:cs typeface="Arial" pitchFamily="34" charset="0"/>
          </a:endParaRPr>
        </a:p>
      </dsp:txBody>
      <dsp:txXfrm>
        <a:off x="1032006" y="2431641"/>
        <a:ext cx="1586729" cy="1056979"/>
      </dsp:txXfrm>
    </dsp:sp>
    <dsp:sp modelId="{95E2285D-83F3-4539-8529-F7D35499464F}">
      <dsp:nvSpPr>
        <dsp:cNvPr id="0" name=""/>
        <dsp:cNvSpPr/>
      </dsp:nvSpPr>
      <dsp:spPr>
        <a:xfrm>
          <a:off x="1727772" y="3592583"/>
          <a:ext cx="273647" cy="273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CAED9FD-DCE9-4164-9B53-AD746A3C330B}">
      <dsp:nvSpPr>
        <dsp:cNvPr id="0" name=""/>
        <dsp:cNvSpPr/>
      </dsp:nvSpPr>
      <dsp:spPr>
        <a:xfrm>
          <a:off x="2" y="3267812"/>
          <a:ext cx="2206491" cy="14555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Evidence based</a:t>
          </a:r>
          <a:r>
            <a:rPr lang="en-US" sz="1000" kern="1200" dirty="0" smtClean="0"/>
            <a:t>.</a:t>
          </a:r>
          <a:endParaRPr lang="en-US" sz="1000" kern="1200" dirty="0"/>
        </a:p>
      </dsp:txBody>
      <dsp:txXfrm>
        <a:off x="323135" y="3480977"/>
        <a:ext cx="1560225" cy="1029255"/>
      </dsp:txXfrm>
    </dsp:sp>
    <dsp:sp modelId="{A3D514B8-40E0-4233-899E-0E0709A596B6}">
      <dsp:nvSpPr>
        <dsp:cNvPr id="0" name=""/>
        <dsp:cNvSpPr/>
      </dsp:nvSpPr>
      <dsp:spPr>
        <a:xfrm>
          <a:off x="7040173" y="2212737"/>
          <a:ext cx="2103826" cy="176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Peaceful end of life 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7348271" y="2471138"/>
        <a:ext cx="1487630" cy="1247670"/>
      </dsp:txXfrm>
    </dsp:sp>
    <dsp:sp modelId="{4789A0A2-26CF-4564-8CA2-40E39DE26B54}">
      <dsp:nvSpPr>
        <dsp:cNvPr id="0" name=""/>
        <dsp:cNvSpPr/>
      </dsp:nvSpPr>
      <dsp:spPr>
        <a:xfrm>
          <a:off x="228594" y="533400"/>
          <a:ext cx="2294229" cy="6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28594" y="533400"/>
        <a:ext cx="2294229" cy="604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2E803-31D5-4A4C-A88B-6CB6D6D0BD44}">
      <dsp:nvSpPr>
        <dsp:cNvPr id="0" name=""/>
        <dsp:cNvSpPr/>
      </dsp:nvSpPr>
      <dsp:spPr>
        <a:xfrm>
          <a:off x="4788" y="0"/>
          <a:ext cx="1680343" cy="5943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Not Being in Pain </a:t>
          </a:r>
          <a:endParaRPr lang="en-US" sz="2000" kern="1200" dirty="0"/>
        </a:p>
      </dsp:txBody>
      <dsp:txXfrm>
        <a:off x="4788" y="0"/>
        <a:ext cx="1680343" cy="1783080"/>
      </dsp:txXfrm>
    </dsp:sp>
    <dsp:sp modelId="{4A147C27-C9F5-48BF-939C-5168C4381920}">
      <dsp:nvSpPr>
        <dsp:cNvPr id="0" name=""/>
        <dsp:cNvSpPr/>
      </dsp:nvSpPr>
      <dsp:spPr>
        <a:xfrm>
          <a:off x="152403" y="1368478"/>
          <a:ext cx="1344275" cy="1481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Monitoring and administering pain medication</a:t>
          </a:r>
          <a:endParaRPr lang="en-US" sz="1400" kern="1200" dirty="0"/>
        </a:p>
      </dsp:txBody>
      <dsp:txXfrm>
        <a:off x="191775" y="1407850"/>
        <a:ext cx="1265531" cy="1402730"/>
      </dsp:txXfrm>
    </dsp:sp>
    <dsp:sp modelId="{5D3D5A11-F66B-4CEC-9051-A4E6D0092005}">
      <dsp:nvSpPr>
        <dsp:cNvPr id="0" name=""/>
        <dsp:cNvSpPr/>
      </dsp:nvSpPr>
      <dsp:spPr>
        <a:xfrm>
          <a:off x="152403" y="3041126"/>
          <a:ext cx="1344275" cy="1524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Applying pharmacological and non pharmacological measures </a:t>
          </a:r>
          <a:endParaRPr lang="en-US" sz="1400" kern="1200" dirty="0"/>
        </a:p>
      </dsp:txBody>
      <dsp:txXfrm>
        <a:off x="191775" y="3080498"/>
        <a:ext cx="1265531" cy="1445304"/>
      </dsp:txXfrm>
    </dsp:sp>
    <dsp:sp modelId="{B7DFCE44-1A33-4FF1-BDE4-D62BF2B91798}">
      <dsp:nvSpPr>
        <dsp:cNvPr id="0" name=""/>
        <dsp:cNvSpPr/>
      </dsp:nvSpPr>
      <dsp:spPr>
        <a:xfrm>
          <a:off x="1811158" y="0"/>
          <a:ext cx="1680343" cy="5943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Experience of Comfort </a:t>
          </a:r>
          <a:endParaRPr lang="en-US" sz="2000" kern="1200" dirty="0"/>
        </a:p>
      </dsp:txBody>
      <dsp:txXfrm>
        <a:off x="1811158" y="0"/>
        <a:ext cx="1680343" cy="1783080"/>
      </dsp:txXfrm>
    </dsp:sp>
    <dsp:sp modelId="{9B1741B9-5B23-41FC-B823-71A714C4B78D}">
      <dsp:nvSpPr>
        <dsp:cNvPr id="0" name=""/>
        <dsp:cNvSpPr/>
      </dsp:nvSpPr>
      <dsp:spPr>
        <a:xfrm>
          <a:off x="1981195" y="1296171"/>
          <a:ext cx="1344275" cy="1514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Preventing monitoring and relieving physical discomfort </a:t>
          </a:r>
          <a:endParaRPr lang="en-US" sz="1200" kern="1200" dirty="0"/>
        </a:p>
      </dsp:txBody>
      <dsp:txXfrm>
        <a:off x="2020567" y="1335543"/>
        <a:ext cx="1265531" cy="1436032"/>
      </dsp:txXfrm>
    </dsp:sp>
    <dsp:sp modelId="{19DBFBAA-0A33-40E5-879C-AAE48561A645}">
      <dsp:nvSpPr>
        <dsp:cNvPr id="0" name=""/>
        <dsp:cNvSpPr/>
      </dsp:nvSpPr>
      <dsp:spPr>
        <a:xfrm>
          <a:off x="1981195" y="2943212"/>
          <a:ext cx="1344275" cy="1132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Facilitating rest, relaxation and contentment </a:t>
          </a:r>
          <a:endParaRPr lang="en-US" sz="1200" kern="1200" dirty="0"/>
        </a:p>
      </dsp:txBody>
      <dsp:txXfrm>
        <a:off x="2014364" y="2976381"/>
        <a:ext cx="1277937" cy="1066123"/>
      </dsp:txXfrm>
    </dsp:sp>
    <dsp:sp modelId="{CA0302F4-F9A4-4776-B3BC-A5F11B7E2935}">
      <dsp:nvSpPr>
        <dsp:cNvPr id="0" name=""/>
        <dsp:cNvSpPr/>
      </dsp:nvSpPr>
      <dsp:spPr>
        <a:xfrm>
          <a:off x="1981195" y="4192745"/>
          <a:ext cx="1344275" cy="749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Preventing complications </a:t>
          </a:r>
          <a:endParaRPr lang="en-US" sz="1200" kern="1200" dirty="0"/>
        </a:p>
      </dsp:txBody>
      <dsp:txXfrm>
        <a:off x="2003134" y="4214684"/>
        <a:ext cx="1300397" cy="705178"/>
      </dsp:txXfrm>
    </dsp:sp>
    <dsp:sp modelId="{862D349C-2797-48EF-A197-7BBE9B266767}">
      <dsp:nvSpPr>
        <dsp:cNvPr id="0" name=""/>
        <dsp:cNvSpPr/>
      </dsp:nvSpPr>
      <dsp:spPr>
        <a:xfrm>
          <a:off x="3629273" y="0"/>
          <a:ext cx="1680343" cy="5943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Experience of dignity and respect </a:t>
          </a:r>
          <a:endParaRPr lang="en-US" sz="2000" kern="1200" dirty="0"/>
        </a:p>
      </dsp:txBody>
      <dsp:txXfrm>
        <a:off x="3629273" y="0"/>
        <a:ext cx="1680343" cy="1783080"/>
      </dsp:txXfrm>
    </dsp:sp>
    <dsp:sp modelId="{4D0DCEE6-C685-44BE-B32E-1E3CC8CCF461}">
      <dsp:nvSpPr>
        <dsp:cNvPr id="0" name=""/>
        <dsp:cNvSpPr/>
      </dsp:nvSpPr>
      <dsp:spPr>
        <a:xfrm>
          <a:off x="3733801" y="2717388"/>
          <a:ext cx="1496675" cy="11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Including patient and significant others in decision making </a:t>
          </a:r>
          <a:endParaRPr lang="en-US" sz="1200" kern="1200" dirty="0"/>
        </a:p>
      </dsp:txBody>
      <dsp:txXfrm>
        <a:off x="3768001" y="2751588"/>
        <a:ext cx="1428275" cy="1099279"/>
      </dsp:txXfrm>
    </dsp:sp>
    <dsp:sp modelId="{4A8E2CC2-EFFF-4A11-99F7-A50E12C515F2}">
      <dsp:nvSpPr>
        <dsp:cNvPr id="0" name=""/>
        <dsp:cNvSpPr/>
      </dsp:nvSpPr>
      <dsp:spPr>
        <a:xfrm>
          <a:off x="3733801" y="4125465"/>
          <a:ext cx="1496675" cy="11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Treating patient with dignity, empathy and respect </a:t>
          </a:r>
          <a:endParaRPr lang="en-US" sz="1200" kern="1200" dirty="0"/>
        </a:p>
      </dsp:txBody>
      <dsp:txXfrm>
        <a:off x="3768001" y="4159665"/>
        <a:ext cx="1428275" cy="1099279"/>
      </dsp:txXfrm>
    </dsp:sp>
    <dsp:sp modelId="{52EE65E1-6E8F-463F-92A8-FA8557FE8BB2}">
      <dsp:nvSpPr>
        <dsp:cNvPr id="0" name=""/>
        <dsp:cNvSpPr/>
      </dsp:nvSpPr>
      <dsp:spPr>
        <a:xfrm>
          <a:off x="3733801" y="1412597"/>
          <a:ext cx="1496675" cy="11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</a:t>
          </a:r>
          <a:r>
            <a:rPr lang="en-US" sz="1200" kern="1200" dirty="0" smtClean="0"/>
            <a:t>Being attentive to patient’s expressed needs, wishes and preferences  </a:t>
          </a:r>
          <a:endParaRPr lang="en-US" sz="1200" kern="1200" dirty="0"/>
        </a:p>
      </dsp:txBody>
      <dsp:txXfrm>
        <a:off x="3768001" y="1446797"/>
        <a:ext cx="1428275" cy="1099279"/>
      </dsp:txXfrm>
    </dsp:sp>
    <dsp:sp modelId="{30B2E5EB-A988-4E7E-9FEF-038309E7736F}">
      <dsp:nvSpPr>
        <dsp:cNvPr id="0" name=""/>
        <dsp:cNvSpPr/>
      </dsp:nvSpPr>
      <dsp:spPr>
        <a:xfrm>
          <a:off x="5408220" y="0"/>
          <a:ext cx="1680343" cy="5943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Being at peace </a:t>
          </a:r>
          <a:endParaRPr lang="en-US" sz="2000" kern="1200" dirty="0"/>
        </a:p>
      </dsp:txBody>
      <dsp:txXfrm>
        <a:off x="5408220" y="0"/>
        <a:ext cx="1680343" cy="1783080"/>
      </dsp:txXfrm>
    </dsp:sp>
    <dsp:sp modelId="{58E0BA17-12C1-4C44-82A9-4AB770945D5C}">
      <dsp:nvSpPr>
        <dsp:cNvPr id="0" name=""/>
        <dsp:cNvSpPr/>
      </dsp:nvSpPr>
      <dsp:spPr>
        <a:xfrm>
          <a:off x="7182159" y="0"/>
          <a:ext cx="1680343" cy="5943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Closeness of significant others</a:t>
          </a:r>
          <a:endParaRPr lang="en-US" sz="1900" kern="1200" dirty="0"/>
        </a:p>
      </dsp:txBody>
      <dsp:txXfrm>
        <a:off x="7182159" y="0"/>
        <a:ext cx="1680343" cy="1783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F8A61-B95F-4552-931C-F31404428F18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683E9-952A-4EF2-986F-998A8DCE4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5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255AA-9F1B-4BC3-969F-BA34708CF86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5ECF4-247C-4BFE-9E73-B1DC4E61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7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75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4433A-C1C7-4652-BAE4-9A0DDD6B06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80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75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16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53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53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1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82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4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91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2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3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0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5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6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3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89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7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ECF4-247C-4BFE-9E73-B1DC4E61F1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8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5EF4A0-45DA-44B6-9A73-885EDF834EC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FD2892-E50B-45A4-860C-63073E01F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EF4A0-45DA-44B6-9A73-885EDF834EC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FD2892-E50B-45A4-860C-63073E01F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EF4A0-45DA-44B6-9A73-885EDF834EC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FD2892-E50B-45A4-860C-63073E01F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EF4A0-45DA-44B6-9A73-885EDF834EC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FD2892-E50B-45A4-860C-63073E01F3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EF4A0-45DA-44B6-9A73-885EDF834EC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FD2892-E50B-45A4-860C-63073E01F3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EF4A0-45DA-44B6-9A73-885EDF834EC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FD2892-E50B-45A4-860C-63073E01F3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EF4A0-45DA-44B6-9A73-885EDF834EC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FD2892-E50B-45A4-860C-63073E01F3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EF4A0-45DA-44B6-9A73-885EDF834EC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FD2892-E50B-45A4-860C-63073E01F3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EF4A0-45DA-44B6-9A73-885EDF834EC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FD2892-E50B-45A4-860C-63073E01F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5EF4A0-45DA-44B6-9A73-885EDF834EC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FD2892-E50B-45A4-860C-63073E01F3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5EF4A0-45DA-44B6-9A73-885EDF834EC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FD2892-E50B-45A4-860C-63073E01F39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5EF4A0-45DA-44B6-9A73-885EDF834EC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8FD2892-E50B-45A4-860C-63073E01F3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Group Members</a:t>
            </a:r>
            <a:r>
              <a:rPr lang="en-US" dirty="0" smtClean="0"/>
              <a:t>:</a:t>
            </a:r>
          </a:p>
          <a:p>
            <a:r>
              <a:rPr lang="en-US" sz="2400" i="1" dirty="0" err="1" smtClean="0"/>
              <a:t>Roshan</a:t>
            </a:r>
            <a:r>
              <a:rPr lang="en-US" sz="2400" i="1" dirty="0" smtClean="0"/>
              <a:t> Jan Muhammad</a:t>
            </a:r>
          </a:p>
          <a:p>
            <a:r>
              <a:rPr lang="en-US" sz="2400" i="1" dirty="0" smtClean="0"/>
              <a:t>Choi </a:t>
            </a:r>
            <a:r>
              <a:rPr lang="en-US" sz="2400" i="1" dirty="0" err="1"/>
              <a:t>Jee</a:t>
            </a:r>
            <a:r>
              <a:rPr lang="en-US" sz="2400" i="1" dirty="0"/>
              <a:t> Young</a:t>
            </a:r>
          </a:p>
          <a:p>
            <a:r>
              <a:rPr lang="en-US" sz="2400" i="1" dirty="0" err="1"/>
              <a:t>Nesreen</a:t>
            </a:r>
            <a:r>
              <a:rPr lang="en-US" sz="2400" i="1" dirty="0"/>
              <a:t> </a:t>
            </a:r>
            <a:r>
              <a:rPr lang="en-US" sz="2400" i="1" dirty="0" err="1"/>
              <a:t>Abdulmannan</a:t>
            </a:r>
            <a:endParaRPr lang="en-US" sz="2400" i="1" dirty="0"/>
          </a:p>
          <a:p>
            <a:r>
              <a:rPr lang="en-US" sz="2400" i="1" dirty="0" err="1"/>
              <a:t>Shalia</a:t>
            </a:r>
            <a:r>
              <a:rPr lang="en-US" sz="2400" i="1" dirty="0"/>
              <a:t> Gregory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Theory Presentation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Peaceful End of Life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Cornelia M.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Ruland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Shirley M. Moore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600" dirty="0" smtClean="0"/>
              <a:t>Quality of death and dying in ICU (QODD)</a:t>
            </a:r>
          </a:p>
          <a:p>
            <a:r>
              <a:rPr lang="en-US" sz="1800" dirty="0" smtClean="0"/>
              <a:t>24% patients were not aware they were dying </a:t>
            </a:r>
          </a:p>
          <a:p>
            <a:r>
              <a:rPr lang="en-US" sz="1800" dirty="0" smtClean="0"/>
              <a:t>34% patients were aware of dying only during last 7 days of life.</a:t>
            </a:r>
          </a:p>
          <a:p>
            <a:r>
              <a:rPr lang="en-US" sz="1800" dirty="0" smtClean="0"/>
              <a:t>Mean ICU QODD score = 60 (0-100)</a:t>
            </a:r>
          </a:p>
          <a:p>
            <a:r>
              <a:rPr lang="en-US" sz="1800" dirty="0" smtClean="0"/>
              <a:t>ICU as a place of death = 61 (0-100)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 algn="r">
              <a:buNone/>
            </a:pPr>
            <a:endParaRPr lang="en-US" sz="1400" i="1" dirty="0" smtClean="0"/>
          </a:p>
          <a:p>
            <a:pPr marL="109728" indent="0" algn="r">
              <a:buNone/>
            </a:pPr>
            <a:endParaRPr lang="en-US" sz="1400" i="1" dirty="0"/>
          </a:p>
          <a:p>
            <a:pPr marL="109728" indent="0" algn="r">
              <a:buNone/>
            </a:pPr>
            <a:endParaRPr lang="en-US" sz="1400" i="1" dirty="0" smtClean="0"/>
          </a:p>
          <a:p>
            <a:pPr marL="109728" indent="0" algn="r">
              <a:buNone/>
            </a:pPr>
            <a:endParaRPr lang="en-US" sz="1400" i="1" dirty="0"/>
          </a:p>
          <a:p>
            <a:pPr marL="109728" indent="0" algn="r">
              <a:buNone/>
            </a:pPr>
            <a:endParaRPr lang="en-US" sz="1400" i="1" dirty="0" smtClean="0"/>
          </a:p>
          <a:p>
            <a:pPr marL="109728" indent="0" algn="r">
              <a:buNone/>
            </a:pPr>
            <a:endParaRPr lang="en-US" sz="1400" i="1" dirty="0"/>
          </a:p>
          <a:p>
            <a:pPr marL="109728" indent="0" algn="r">
              <a:buNone/>
            </a:pPr>
            <a:endParaRPr lang="en-US" sz="1400" i="1" dirty="0" smtClean="0"/>
          </a:p>
          <a:p>
            <a:pPr marL="109728" indent="0" algn="r">
              <a:buNone/>
            </a:pPr>
            <a:r>
              <a:rPr lang="en-US" sz="1400" i="1" dirty="0" smtClean="0"/>
              <a:t>(</a:t>
            </a:r>
            <a:r>
              <a:rPr lang="en-US" sz="1400" i="1" dirty="0" err="1"/>
              <a:t>Mularski</a:t>
            </a:r>
            <a:r>
              <a:rPr lang="en-US" sz="1400" i="1" dirty="0"/>
              <a:t>, Heine, Osborne, </a:t>
            </a:r>
            <a:r>
              <a:rPr lang="en-US" sz="1400" i="1" dirty="0" err="1"/>
              <a:t>Ganzini</a:t>
            </a:r>
            <a:r>
              <a:rPr lang="en-US" sz="1400" i="1" dirty="0"/>
              <a:t>, &amp; Curtis, </a:t>
            </a:r>
            <a:r>
              <a:rPr lang="en-US" sz="1400" i="1" dirty="0" smtClean="0"/>
              <a:t>2005)</a:t>
            </a:r>
            <a:endParaRPr lang="en-US" sz="1400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LITERATURE REVIEW </a:t>
            </a:r>
            <a:endParaRPr lang="en-US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86495"/>
              </p:ext>
            </p:extLst>
          </p:nvPr>
        </p:nvGraphicFramePr>
        <p:xfrm>
          <a:off x="838200" y="3276600"/>
          <a:ext cx="7391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9906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Variable</a:t>
                      </a:r>
                      <a:r>
                        <a:rPr lang="en-US" baseline="0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value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Pain under control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Saying</a:t>
                      </a:r>
                      <a:r>
                        <a:rPr lang="en-US" baseline="0" dirty="0" smtClean="0"/>
                        <a:t> goodbye to loved 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Unafraid of dying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&lt;0.001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Keeping dignity and respect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Feeling at peace with dying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&lt;0.001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of events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6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56090"/>
              </p:ext>
            </p:extLst>
          </p:nvPr>
        </p:nvGraphicFramePr>
        <p:xfrm>
          <a:off x="0" y="685800"/>
          <a:ext cx="8915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CONSEQUENCES </a:t>
            </a:r>
            <a:endParaRPr lang="en-US" u="sng" dirty="0"/>
          </a:p>
        </p:txBody>
      </p:sp>
      <p:sp>
        <p:nvSpPr>
          <p:cNvPr id="2" name="Rectangle 1"/>
          <p:cNvSpPr/>
          <p:nvPr/>
        </p:nvSpPr>
        <p:spPr>
          <a:xfrm>
            <a:off x="5396683" y="5562600"/>
            <a:ext cx="34260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i="1" dirty="0" err="1" smtClean="0">
                <a:cs typeface="Arial" pitchFamily="34" charset="0"/>
              </a:rPr>
              <a:t>Mularski</a:t>
            </a:r>
            <a:r>
              <a:rPr lang="en-US" sz="1400" i="1" dirty="0" smtClean="0">
                <a:cs typeface="Arial" pitchFamily="34" charset="0"/>
              </a:rPr>
              <a:t>, 2005)</a:t>
            </a:r>
          </a:p>
          <a:p>
            <a:pPr algn="r"/>
            <a:r>
              <a:rPr lang="en-US" sz="1400" i="1" dirty="0"/>
              <a:t>(</a:t>
            </a:r>
            <a:r>
              <a:rPr lang="en-US" sz="1400" i="1" dirty="0" err="1"/>
              <a:t>Beckstrand</a:t>
            </a:r>
            <a:r>
              <a:rPr lang="en-US" sz="1400" i="1" dirty="0"/>
              <a:t> &amp; Kirchhoff, </a:t>
            </a:r>
            <a:r>
              <a:rPr lang="en-US" sz="1400" i="1" dirty="0" smtClean="0"/>
              <a:t>2005, 2006)</a:t>
            </a:r>
          </a:p>
          <a:p>
            <a:pPr algn="r"/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143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 smtClean="0"/>
              <a:t>Death is a common phenomena in nursing practice. </a:t>
            </a:r>
          </a:p>
          <a:p>
            <a:pPr marL="109728" indent="0">
              <a:buNone/>
            </a:pPr>
            <a:endParaRPr lang="en-US" sz="2300" dirty="0" smtClean="0"/>
          </a:p>
          <a:p>
            <a:r>
              <a:rPr lang="en-US" sz="2300" dirty="0"/>
              <a:t>Focus of medical/ technical care digress broader efforts to improve care of those near death. </a:t>
            </a:r>
            <a:endParaRPr lang="en-US" sz="2300" dirty="0" smtClean="0"/>
          </a:p>
          <a:p>
            <a:pPr marL="109728" indent="0">
              <a:buNone/>
            </a:pPr>
            <a:endParaRPr lang="en-US" sz="2300" dirty="0"/>
          </a:p>
          <a:p>
            <a:r>
              <a:rPr lang="en-US" sz="2300" dirty="0" smtClean="0"/>
              <a:t>Terminally ill patients demand compassionate care not curative treatment.</a:t>
            </a:r>
          </a:p>
          <a:p>
            <a:pPr marL="109728" indent="0">
              <a:buNone/>
            </a:pPr>
            <a:endParaRPr lang="en-US" sz="2300" dirty="0" smtClean="0"/>
          </a:p>
          <a:p>
            <a:r>
              <a:rPr lang="en-US" sz="2300" dirty="0" smtClean="0"/>
              <a:t>Nurses can bridge the communication gap between patient, family and physician during end of life care decisions.</a:t>
            </a:r>
          </a:p>
          <a:p>
            <a:pPr marL="109728" indent="0">
              <a:buNone/>
            </a:pPr>
            <a:endParaRPr lang="en-US" sz="2300" dirty="0" smtClean="0"/>
          </a:p>
          <a:p>
            <a:r>
              <a:rPr lang="en-US" sz="2300" dirty="0" smtClean="0"/>
              <a:t>Promotes and advocates for rights of dying patient.</a:t>
            </a:r>
          </a:p>
          <a:p>
            <a:pPr marL="109728" indent="0">
              <a:buNone/>
            </a:pPr>
            <a:endParaRPr lang="en-US" sz="2300" dirty="0" smtClean="0"/>
          </a:p>
          <a:p>
            <a:r>
              <a:rPr lang="en-US" sz="2300" dirty="0" smtClean="0"/>
              <a:t>Play vital role in preparing patient and families for transition in  treatment goal. (Fighting </a:t>
            </a:r>
            <a:r>
              <a:rPr lang="en-US" sz="2300" dirty="0"/>
              <a:t>death </a:t>
            </a:r>
            <a:r>
              <a:rPr lang="en-US" sz="2300" dirty="0" smtClean="0"/>
              <a:t>……seeking </a:t>
            </a:r>
            <a:r>
              <a:rPr lang="en-US" sz="2300" dirty="0"/>
              <a:t>good </a:t>
            </a:r>
            <a:r>
              <a:rPr lang="en-US" sz="2300" dirty="0" smtClean="0"/>
              <a:t>death).</a:t>
            </a:r>
          </a:p>
          <a:p>
            <a:pPr marL="109728" indent="0">
              <a:buNone/>
            </a:pPr>
            <a:endParaRPr lang="en-US" sz="2300" dirty="0" smtClean="0"/>
          </a:p>
          <a:p>
            <a:r>
              <a:rPr lang="en-US" sz="2300" dirty="0" smtClean="0"/>
              <a:t>We have unique relational bond </a:t>
            </a:r>
            <a:r>
              <a:rPr lang="en-US" sz="2300" dirty="0"/>
              <a:t>with the patient and </a:t>
            </a:r>
            <a:r>
              <a:rPr lang="en-US" sz="2300" dirty="0" smtClean="0"/>
              <a:t>family.</a:t>
            </a:r>
          </a:p>
          <a:p>
            <a:pPr marL="109728" indent="0">
              <a:buNone/>
            </a:pPr>
            <a:endParaRPr lang="en-US" sz="2300" dirty="0" smtClean="0"/>
          </a:p>
          <a:p>
            <a:r>
              <a:rPr lang="en-US" sz="2300" dirty="0" smtClean="0"/>
              <a:t>Sensitive to individualized patient’s needs. </a:t>
            </a:r>
          </a:p>
          <a:p>
            <a:pPr marL="109728" indent="0">
              <a:buNone/>
            </a:pPr>
            <a:endParaRPr lang="en-US" sz="2300" dirty="0" smtClean="0"/>
          </a:p>
          <a:p>
            <a:r>
              <a:rPr lang="en-US" sz="2300" dirty="0" smtClean="0"/>
              <a:t>Individualized care planning </a:t>
            </a:r>
          </a:p>
          <a:p>
            <a:pPr marL="109728" indent="0">
              <a:buNone/>
            </a:pPr>
            <a:endParaRPr lang="en-US" sz="2300" dirty="0" smtClean="0"/>
          </a:p>
          <a:p>
            <a:r>
              <a:rPr lang="en-US" sz="2300" dirty="0" smtClean="0"/>
              <a:t>Help </a:t>
            </a:r>
            <a:r>
              <a:rPr lang="en-US" sz="2300" dirty="0"/>
              <a:t>terminally ill patients and families find closure and peace during the final time of life treat them with dignity, respect and empathy</a:t>
            </a:r>
            <a:r>
              <a:rPr lang="en-US" sz="2300" dirty="0" smtClean="0"/>
              <a:t>.</a:t>
            </a:r>
          </a:p>
          <a:p>
            <a:pPr marL="109728" indent="0">
              <a:buNone/>
            </a:pPr>
            <a:r>
              <a:rPr lang="en-US" sz="1900" dirty="0" smtClean="0"/>
              <a:t> </a:t>
            </a:r>
            <a:endParaRPr lang="en-US" sz="19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RELEVANCE TO NURSING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9918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400"/>
            <a:ext cx="8229600" cy="54006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000" dirty="0" smtClean="0"/>
              <a:t>Developed by Cornelia M. </a:t>
            </a:r>
            <a:r>
              <a:rPr lang="en-US" sz="2000" dirty="0" err="1" smtClean="0"/>
              <a:t>Ruland</a:t>
            </a:r>
            <a:r>
              <a:rPr lang="en-US" sz="2000" dirty="0" smtClean="0"/>
              <a:t> and Shirley M. Moore. 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67600" cy="1142682"/>
          </a:xfrm>
        </p:spPr>
        <p:txBody>
          <a:bodyPr>
            <a:noAutofit/>
          </a:bodyPr>
          <a:lstStyle/>
          <a:p>
            <a:r>
              <a:rPr lang="en-US" sz="3600" dirty="0" smtClean="0"/>
              <a:t>Middle range theory: </a:t>
            </a:r>
            <a:br>
              <a:rPr lang="en-US" sz="3600" dirty="0" smtClean="0"/>
            </a:br>
            <a:r>
              <a:rPr lang="en-US" sz="3600" u="sng" dirty="0" smtClean="0"/>
              <a:t>PEACEFUL END OF LIFE </a:t>
            </a:r>
            <a:endParaRPr lang="en-US" sz="3600" u="sn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060804"/>
              </p:ext>
            </p:extLst>
          </p:nvPr>
        </p:nvGraphicFramePr>
        <p:xfrm>
          <a:off x="0" y="12192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81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24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/>
              <a:t>The occurrence and feelings at the EOL experience are personal and </a:t>
            </a:r>
            <a:r>
              <a:rPr lang="en-US" sz="2000" dirty="0" smtClean="0"/>
              <a:t>individualized.</a:t>
            </a:r>
          </a:p>
          <a:p>
            <a:pPr>
              <a:buFont typeface="Wingdings" pitchFamily="2" charset="2"/>
              <a:buChar char="v"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dirty="0"/>
              <a:t>Nursing care is crucial for creating a </a:t>
            </a:r>
            <a:r>
              <a:rPr lang="en-US" sz="2000" dirty="0" smtClean="0"/>
              <a:t>peaceful </a:t>
            </a:r>
            <a:r>
              <a:rPr lang="en-US" sz="2000" dirty="0"/>
              <a:t>EOL experience. </a:t>
            </a: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Family </a:t>
            </a:r>
            <a:r>
              <a:rPr lang="en-US" sz="2000" dirty="0"/>
              <a:t>that includes all significant others play important part in EOL care. 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The </a:t>
            </a:r>
            <a:r>
              <a:rPr lang="en-US" sz="2000" dirty="0"/>
              <a:t>goal of EOL care is to maximize treatment that is best possible care provided through judicious use of technology and comfort measure to enhance quality of life and achieve a peaceful death and not overtreatment. </a:t>
            </a:r>
            <a:endParaRPr lang="en-US" sz="2000" dirty="0" smtClean="0"/>
          </a:p>
          <a:p>
            <a:pPr marL="109728" lvl="0" indent="0" algn="r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Alligood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Tomey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dirty="0"/>
          </a:p>
          <a:p>
            <a:pPr marL="109728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 smtClean="0"/>
              <a:t>ASSUMPTIONS: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1442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655099"/>
              </p:ext>
            </p:extLst>
          </p:nvPr>
        </p:nvGraphicFramePr>
        <p:xfrm>
          <a:off x="228600" y="838200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051" y="152400"/>
            <a:ext cx="5791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/>
              <a:t>PEACEFUL EOL</a:t>
            </a:r>
            <a:endParaRPr lang="en-US" sz="4000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5706291" y="2286000"/>
            <a:ext cx="1584960" cy="39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" dirty="0" smtClean="0"/>
              <a:t>Providing emotional support </a:t>
            </a:r>
            <a:endParaRPr lang="en-US" sz="1150" dirty="0"/>
          </a:p>
        </p:txBody>
      </p:sp>
      <p:sp>
        <p:nvSpPr>
          <p:cNvPr id="8" name="Rounded Rectangle 7"/>
          <p:cNvSpPr/>
          <p:nvPr/>
        </p:nvSpPr>
        <p:spPr>
          <a:xfrm>
            <a:off x="5706291" y="2876550"/>
            <a:ext cx="1547949" cy="88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Monitoring patient’s needs for </a:t>
            </a:r>
            <a:r>
              <a:rPr lang="en-US" sz="1200" dirty="0" err="1" smtClean="0"/>
              <a:t>antii</a:t>
            </a:r>
            <a:r>
              <a:rPr lang="en-US" sz="1200" dirty="0" smtClean="0"/>
              <a:t>- anxiety medications 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5730240" y="4419600"/>
            <a:ext cx="1493520" cy="1088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Providing patient and significant others with guidance in practical issues 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745480" y="5638800"/>
            <a:ext cx="1524000" cy="969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Providing physical assistance to another caring person 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5745480" y="3879342"/>
            <a:ext cx="146304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Inspiring</a:t>
            </a:r>
            <a:r>
              <a:rPr lang="en-US" sz="1100" dirty="0" smtClean="0"/>
              <a:t> trust</a:t>
            </a:r>
            <a:endParaRPr lang="en-US" sz="1100" dirty="0"/>
          </a:p>
        </p:txBody>
      </p:sp>
      <p:sp>
        <p:nvSpPr>
          <p:cNvPr id="12" name="Rounded Rectangle 11"/>
          <p:cNvSpPr/>
          <p:nvPr/>
        </p:nvSpPr>
        <p:spPr>
          <a:xfrm>
            <a:off x="7565136" y="3532632"/>
            <a:ext cx="1371600" cy="1074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Facilitating participation of significant others in patients care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7565136" y="4800600"/>
            <a:ext cx="1371600" cy="1143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Attending to significant others grief, worries and questions 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7565136" y="2385822"/>
            <a:ext cx="1371600" cy="981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Facilitating opportunities for family closeness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507480" y="304115"/>
            <a:ext cx="242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Alligood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Tomey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7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arenR"/>
            </a:pPr>
            <a:r>
              <a:rPr lang="en-US" sz="1400" dirty="0"/>
              <a:t>Monitoring and administering pain relief and applying pharmacologic </a:t>
            </a:r>
            <a:r>
              <a:rPr lang="en-US" sz="1400" dirty="0" smtClean="0"/>
              <a:t>and </a:t>
            </a:r>
            <a:r>
              <a:rPr lang="en-US" sz="1400" dirty="0" err="1" smtClean="0"/>
              <a:t>nonpharmacologic</a:t>
            </a:r>
            <a:r>
              <a:rPr lang="en-US" sz="1400" dirty="0" smtClean="0"/>
              <a:t> </a:t>
            </a:r>
            <a:r>
              <a:rPr lang="en-US" sz="1400" dirty="0"/>
              <a:t>interventions contribute to the patient's experience of </a:t>
            </a:r>
            <a:r>
              <a:rPr lang="en-US" sz="1400" b="1" i="1" dirty="0" smtClean="0">
                <a:solidFill>
                  <a:srgbClr val="FF0000"/>
                </a:solidFill>
              </a:rPr>
              <a:t>not being </a:t>
            </a:r>
            <a:r>
              <a:rPr lang="en-US" sz="1400" b="1" i="1" dirty="0">
                <a:solidFill>
                  <a:srgbClr val="FF0000"/>
                </a:solidFill>
              </a:rPr>
              <a:t>in pain</a:t>
            </a:r>
            <a:r>
              <a:rPr lang="en-US" sz="1400" b="1" i="1" dirty="0" smtClean="0"/>
              <a:t>.</a:t>
            </a:r>
          </a:p>
          <a:p>
            <a:pPr marL="624078" indent="-514350">
              <a:buFont typeface="+mj-lt"/>
              <a:buAutoNum type="arabicParenR"/>
            </a:pPr>
            <a:endParaRPr lang="en-US" sz="1400" dirty="0"/>
          </a:p>
          <a:p>
            <a:pPr marL="624078" indent="-514350">
              <a:buFont typeface="+mj-lt"/>
              <a:buAutoNum type="arabicParenR"/>
            </a:pPr>
            <a:r>
              <a:rPr lang="en-US" sz="1400" dirty="0" smtClean="0"/>
              <a:t>Preventing</a:t>
            </a:r>
            <a:r>
              <a:rPr lang="en-US" sz="1400" dirty="0"/>
              <a:t>, monitoring, and relieving physical discomfort, facilitating </a:t>
            </a:r>
            <a:r>
              <a:rPr lang="en-US" sz="1400" dirty="0" smtClean="0"/>
              <a:t>rest, relaxation</a:t>
            </a:r>
            <a:r>
              <a:rPr lang="en-US" sz="1400" dirty="0"/>
              <a:t>, and contentment, and preventing complications contribute to </a:t>
            </a:r>
            <a:r>
              <a:rPr lang="en-US" sz="1400" dirty="0" smtClean="0"/>
              <a:t>the patient's </a:t>
            </a:r>
            <a:r>
              <a:rPr lang="en-US" sz="1400" b="1" i="1" dirty="0">
                <a:solidFill>
                  <a:srgbClr val="FF0000"/>
                </a:solidFill>
              </a:rPr>
              <a:t>experience of comfort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</a:p>
          <a:p>
            <a:pPr marL="624078" indent="-514350">
              <a:buFont typeface="+mj-lt"/>
              <a:buAutoNum type="arabicParenR"/>
            </a:pPr>
            <a:endParaRPr lang="en-US" sz="1400" dirty="0"/>
          </a:p>
          <a:p>
            <a:pPr marL="624078" indent="-514350">
              <a:buFont typeface="+mj-lt"/>
              <a:buAutoNum type="arabicParenR"/>
            </a:pPr>
            <a:r>
              <a:rPr lang="en-US" sz="1400" dirty="0" smtClean="0"/>
              <a:t>Including </a:t>
            </a:r>
            <a:r>
              <a:rPr lang="en-US" sz="1400" dirty="0"/>
              <a:t>the patient and significant others in decision making regarding </a:t>
            </a:r>
            <a:r>
              <a:rPr lang="en-US" sz="1400" dirty="0" smtClean="0"/>
              <a:t>patient care</a:t>
            </a:r>
            <a:r>
              <a:rPr lang="en-US" sz="1400" dirty="0"/>
              <a:t>, treating the patient with dignity, empathy, and respect, and being </a:t>
            </a:r>
            <a:r>
              <a:rPr lang="en-US" sz="1400" dirty="0" smtClean="0"/>
              <a:t>attentive to </a:t>
            </a:r>
            <a:r>
              <a:rPr lang="en-US" sz="1400" dirty="0"/>
              <a:t>the patient's expressed needs, wishes, and preferences contribute to </a:t>
            </a:r>
            <a:r>
              <a:rPr lang="en-US" sz="1400" dirty="0" smtClean="0"/>
              <a:t>the patient's </a:t>
            </a:r>
            <a:r>
              <a:rPr lang="en-US" sz="1400" b="1" i="1" dirty="0">
                <a:solidFill>
                  <a:srgbClr val="FF0000"/>
                </a:solidFill>
              </a:rPr>
              <a:t>experience of dignity and respect</a:t>
            </a:r>
            <a:r>
              <a:rPr lang="en-US" sz="1400" b="1" i="1" dirty="0" smtClean="0"/>
              <a:t>.</a:t>
            </a:r>
          </a:p>
          <a:p>
            <a:pPr marL="624078" indent="-514350">
              <a:buFont typeface="+mj-lt"/>
              <a:buAutoNum type="arabicParenR"/>
            </a:pPr>
            <a:endParaRPr lang="en-US" sz="1400" dirty="0"/>
          </a:p>
          <a:p>
            <a:pPr marL="624078" indent="-514350">
              <a:buFont typeface="+mj-lt"/>
              <a:buAutoNum type="arabicParenR"/>
            </a:pPr>
            <a:r>
              <a:rPr lang="en-US" sz="1400" dirty="0" smtClean="0"/>
              <a:t>Providing </a:t>
            </a:r>
            <a:r>
              <a:rPr lang="en-US" sz="1400" dirty="0"/>
              <a:t>emotional support, monitoring and meeting the patient's </a:t>
            </a:r>
            <a:r>
              <a:rPr lang="en-US" sz="1400" dirty="0" smtClean="0"/>
              <a:t>expressed needs </a:t>
            </a:r>
            <a:r>
              <a:rPr lang="en-US" sz="1400" dirty="0"/>
              <a:t>for anti-anxiety medications, inspiring trust, providing the patient </a:t>
            </a:r>
            <a:r>
              <a:rPr lang="en-US" sz="1400" dirty="0" smtClean="0"/>
              <a:t>and significant </a:t>
            </a:r>
            <a:r>
              <a:rPr lang="en-US" sz="1400" dirty="0"/>
              <a:t>others with guidance in practical issues, and providing </a:t>
            </a:r>
            <a:r>
              <a:rPr lang="en-US" sz="1400" dirty="0" smtClean="0"/>
              <a:t>physical presence </a:t>
            </a:r>
            <a:r>
              <a:rPr lang="en-US" sz="1400" dirty="0"/>
              <a:t>of another caring person if desired contribute to the </a:t>
            </a:r>
            <a:r>
              <a:rPr lang="en-US" sz="1400" dirty="0" smtClean="0"/>
              <a:t>patient's experience </a:t>
            </a:r>
            <a:r>
              <a:rPr lang="en-US" sz="1400" dirty="0"/>
              <a:t>of </a:t>
            </a:r>
            <a:r>
              <a:rPr lang="en-US" sz="1400" b="1" i="1" dirty="0">
                <a:solidFill>
                  <a:srgbClr val="FF0000"/>
                </a:solidFill>
              </a:rPr>
              <a:t>being at peace</a:t>
            </a:r>
            <a:r>
              <a:rPr lang="en-US" sz="1400" b="1" i="1" dirty="0" smtClean="0">
                <a:solidFill>
                  <a:srgbClr val="FF0000"/>
                </a:solidFill>
              </a:rPr>
              <a:t>.</a:t>
            </a:r>
          </a:p>
          <a:p>
            <a:pPr marL="624078" indent="-514350">
              <a:buFont typeface="+mj-lt"/>
              <a:buAutoNum type="arabicParenR"/>
            </a:pPr>
            <a:endParaRPr lang="en-US" sz="1400" dirty="0"/>
          </a:p>
          <a:p>
            <a:pPr marL="624078" indent="-514350">
              <a:buFont typeface="+mj-lt"/>
              <a:buAutoNum type="arabicParenR"/>
            </a:pPr>
            <a:r>
              <a:rPr lang="en-US" sz="1400" dirty="0" smtClean="0"/>
              <a:t>Facilitating </a:t>
            </a:r>
            <a:r>
              <a:rPr lang="en-US" sz="1400" dirty="0"/>
              <a:t>participation of significant others in patient care, attending </a:t>
            </a:r>
            <a:r>
              <a:rPr lang="en-US" sz="1400" dirty="0" smtClean="0"/>
              <a:t>to significant </a:t>
            </a:r>
            <a:r>
              <a:rPr lang="en-US" sz="1400" dirty="0"/>
              <a:t>other's grief, worries, and questions, and facilitating opportunities </a:t>
            </a:r>
            <a:r>
              <a:rPr lang="en-US" sz="1400" dirty="0" smtClean="0"/>
              <a:t>for family </a:t>
            </a:r>
            <a:r>
              <a:rPr lang="en-US" sz="1400" dirty="0"/>
              <a:t>closeness contribute to the patient's </a:t>
            </a:r>
            <a:r>
              <a:rPr lang="en-US" sz="1400" b="1" i="1" dirty="0">
                <a:solidFill>
                  <a:srgbClr val="FF0000"/>
                </a:solidFill>
              </a:rPr>
              <a:t>experience of closeness to </a:t>
            </a:r>
            <a:r>
              <a:rPr lang="en-US" sz="1400" b="1" i="1" dirty="0" smtClean="0">
                <a:solidFill>
                  <a:srgbClr val="FF0000"/>
                </a:solidFill>
              </a:rPr>
              <a:t>significant others </a:t>
            </a:r>
            <a:r>
              <a:rPr lang="en-US" sz="1400" b="1" i="1" dirty="0">
                <a:solidFill>
                  <a:srgbClr val="FF0000"/>
                </a:solidFill>
              </a:rPr>
              <a:t>or persons who care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</a:p>
          <a:p>
            <a:pPr marL="624078" indent="-514350">
              <a:buFont typeface="+mj-lt"/>
              <a:buAutoNum type="arabicParenR"/>
            </a:pPr>
            <a:endParaRPr lang="en-US" sz="1400" dirty="0"/>
          </a:p>
          <a:p>
            <a:pPr marL="624078" indent="-514350">
              <a:buFont typeface="+mj-lt"/>
              <a:buAutoNum type="arabicParenR"/>
            </a:pPr>
            <a:r>
              <a:rPr lang="en-US" sz="1400" dirty="0" smtClean="0"/>
              <a:t>The </a:t>
            </a:r>
            <a:r>
              <a:rPr lang="en-US" sz="1400" dirty="0"/>
              <a:t>patient's experiences of not being in pain, comfort, dignity, and </a:t>
            </a:r>
            <a:r>
              <a:rPr lang="en-US" sz="1400" dirty="0" err="1" smtClean="0"/>
              <a:t>respect,being</a:t>
            </a:r>
            <a:r>
              <a:rPr lang="en-US" sz="1400" dirty="0" smtClean="0"/>
              <a:t> </a:t>
            </a:r>
            <a:r>
              <a:rPr lang="en-US" sz="1400" dirty="0"/>
              <a:t>at peace, closeness to significant others or persons who care contribute </a:t>
            </a:r>
            <a:r>
              <a:rPr lang="en-US" sz="1400" dirty="0" smtClean="0"/>
              <a:t>to </a:t>
            </a:r>
            <a:r>
              <a:rPr lang="en-US" sz="1400" b="1" i="1" dirty="0" smtClean="0">
                <a:solidFill>
                  <a:srgbClr val="FF0000"/>
                </a:solidFill>
              </a:rPr>
              <a:t>peaceful </a:t>
            </a:r>
            <a:r>
              <a:rPr lang="en-US" sz="1400" b="1" i="1" dirty="0">
                <a:solidFill>
                  <a:srgbClr val="FF0000"/>
                </a:solidFill>
              </a:rPr>
              <a:t>end of </a:t>
            </a:r>
            <a:r>
              <a:rPr lang="en-US" sz="1400" b="1" i="1" dirty="0" smtClean="0">
                <a:solidFill>
                  <a:srgbClr val="FF0000"/>
                </a:solidFill>
              </a:rPr>
              <a:t>life</a:t>
            </a:r>
          </a:p>
          <a:p>
            <a:pPr marL="109728" indent="0">
              <a:buNone/>
            </a:pPr>
            <a:r>
              <a:rPr lang="en-US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						        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Alligood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Tomey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i="1" dirty="0"/>
          </a:p>
          <a:p>
            <a:pPr marL="624078" indent="-514350">
              <a:buFont typeface="+mj-lt"/>
              <a:buAutoNum type="arabicParenR"/>
            </a:pP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4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RELATIONAL STATEMENTS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40782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Theory covers maximum aspects of peaceful end of life.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Derived from standard of Care that is grounded into core value of nursing “CARING”.</a:t>
            </a:r>
          </a:p>
          <a:p>
            <a:pPr marL="0" indent="0">
              <a:buNone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End of life care for terminally </a:t>
            </a:r>
            <a:r>
              <a:rPr lang="en-US" sz="2400" dirty="0"/>
              <a:t>ill patients </a:t>
            </a:r>
            <a:r>
              <a:rPr lang="en-US" sz="2400" dirty="0" smtClean="0"/>
              <a:t>in acute care setting.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Relates patient’s </a:t>
            </a:r>
            <a:r>
              <a:rPr lang="en-US" sz="2400" dirty="0"/>
              <a:t>personal definition of ‘quality of life’ and perspective of ‘Good </a:t>
            </a:r>
            <a:r>
              <a:rPr lang="en-US" sz="2400" dirty="0" smtClean="0"/>
              <a:t>death”.</a:t>
            </a:r>
          </a:p>
          <a:p>
            <a:pPr marL="0" indent="0">
              <a:buNone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Interventions </a:t>
            </a:r>
            <a:r>
              <a:rPr lang="en-US" sz="2400" dirty="0"/>
              <a:t>are, measurable, attainable and based on scientific knowledge.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Patient and family centered care.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Developed by nurses and guides nursing practice.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914082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REASONS FOR SELECTING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4453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75963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615315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Fawcett, J. (2000</a:t>
            </a:r>
            <a:r>
              <a:rPr lang="en-US" sz="1400" i="1" dirty="0" smtClean="0"/>
              <a:t>)</a:t>
            </a:r>
          </a:p>
          <a:p>
            <a:pPr algn="r"/>
            <a:r>
              <a:rPr lang="en-US" sz="1400" i="1" dirty="0" err="1"/>
              <a:t>Alligood</a:t>
            </a:r>
            <a:r>
              <a:rPr lang="en-US" sz="1400" i="1" dirty="0"/>
              <a:t>, M.R., &amp; </a:t>
            </a:r>
            <a:r>
              <a:rPr lang="en-US" sz="1400" i="1" dirty="0" err="1"/>
              <a:t>Tomey</a:t>
            </a:r>
            <a:r>
              <a:rPr lang="en-US" sz="1400" i="1" dirty="0"/>
              <a:t>, A.M. (2010)</a:t>
            </a:r>
          </a:p>
        </p:txBody>
      </p:sp>
    </p:spTree>
    <p:extLst>
      <p:ext uri="{BB962C8B-B14F-4D97-AF65-F5344CB8AC3E}">
        <p14:creationId xmlns:p14="http://schemas.microsoft.com/office/powerpoint/2010/main" val="4619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77150"/>
              </p:ext>
            </p:extLst>
          </p:nvPr>
        </p:nvGraphicFramePr>
        <p:xfrm>
          <a:off x="381000" y="76200"/>
          <a:ext cx="8849264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5791200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Fawcett, J. (2000</a:t>
            </a:r>
            <a:r>
              <a:rPr lang="en-US" sz="1400" i="1" dirty="0" smtClean="0"/>
              <a:t>)</a:t>
            </a:r>
          </a:p>
          <a:p>
            <a:pPr algn="r"/>
            <a:r>
              <a:rPr lang="en-US" sz="1400" i="1" dirty="0" err="1"/>
              <a:t>Alligood</a:t>
            </a:r>
            <a:r>
              <a:rPr lang="en-US" sz="1400" i="1" dirty="0"/>
              <a:t>, M.R., &amp; </a:t>
            </a:r>
            <a:r>
              <a:rPr lang="en-US" sz="1400" i="1" dirty="0" err="1"/>
              <a:t>Tomey</a:t>
            </a:r>
            <a:r>
              <a:rPr lang="en-US" sz="1400" i="1" dirty="0"/>
              <a:t>, A.M. (2010</a:t>
            </a:r>
            <a:r>
              <a:rPr lang="en-US" sz="16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92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cs typeface="Arial" pitchFamily="34" charset="0"/>
              </a:rPr>
              <a:t>Describe the practice issue, its magnitude and  significance.</a:t>
            </a:r>
          </a:p>
          <a:p>
            <a:r>
              <a:rPr lang="en-US" dirty="0" smtClean="0">
                <a:cs typeface="Arial" pitchFamily="34" charset="0"/>
              </a:rPr>
              <a:t>Discuss relevance of the issue to nursing and potential consequences if the problem is not resolved. </a:t>
            </a:r>
          </a:p>
          <a:p>
            <a:r>
              <a:rPr lang="en-US" dirty="0" smtClean="0">
                <a:cs typeface="Arial" pitchFamily="34" charset="0"/>
              </a:rPr>
              <a:t>Describe nursing theory used to solve the problem. </a:t>
            </a:r>
            <a:endParaRPr lang="en-US" dirty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Evaluate theory using established criteria and discuss the limitations.</a:t>
            </a:r>
            <a:endParaRPr lang="en-US" dirty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List solutions to the problem using identified nursing theory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 smtClean="0">
                <a:latin typeface="+mn-lt"/>
              </a:rPr>
              <a:t>OBJECTIVES </a:t>
            </a:r>
            <a:endParaRPr lang="en-US" sz="40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0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883091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“I am not afraid of death, I just don't want to be there when it happens”</a:t>
            </a:r>
          </a:p>
          <a:p>
            <a:pPr>
              <a:buFontTx/>
              <a:buNone/>
            </a:pPr>
            <a:endParaRPr lang="en-US" dirty="0"/>
          </a:p>
          <a:p>
            <a:pPr algn="r">
              <a:buFontTx/>
              <a:buNone/>
            </a:pPr>
            <a:r>
              <a:rPr lang="en-US" dirty="0"/>
              <a:t>					</a:t>
            </a:r>
            <a:r>
              <a:rPr lang="en-US" b="1" i="1" dirty="0">
                <a:solidFill>
                  <a:schemeClr val="accent2"/>
                </a:solidFill>
              </a:rPr>
              <a:t>Woody </a:t>
            </a:r>
            <a:r>
              <a:rPr lang="en-US" b="1" i="1" dirty="0" smtClean="0">
                <a:solidFill>
                  <a:schemeClr val="accent2"/>
                </a:solidFill>
              </a:rPr>
              <a:t>Allen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 smtClean="0"/>
              <a:t>ARE WE PREPARED?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4652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4648200"/>
            <a:ext cx="8229600" cy="182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cs typeface="Arial" pitchFamily="34" charset="0"/>
              </a:rPr>
              <a:t>What is Good death?</a:t>
            </a:r>
          </a:p>
          <a:p>
            <a:pPr marL="0" indent="0" algn="ctr">
              <a:buNone/>
            </a:pPr>
            <a:r>
              <a:rPr lang="en-US" sz="2400" dirty="0" smtClean="0">
                <a:cs typeface="Arial" pitchFamily="34" charset="0"/>
              </a:rPr>
              <a:t>What it means to individual patients and how do we offer peaceful death in Intensive care setting?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10200" cy="914082"/>
          </a:xfrm>
        </p:spPr>
        <p:txBody>
          <a:bodyPr>
            <a:normAutofit fontScale="90000"/>
          </a:bodyPr>
          <a:lstStyle/>
          <a:p>
            <a:r>
              <a:rPr lang="en-US" sz="4000" u="sng" dirty="0" smtClean="0"/>
              <a:t>PROBLEM STATEMENT  </a:t>
            </a:r>
            <a:endParaRPr lang="en-US" sz="4000" u="sng" dirty="0"/>
          </a:p>
        </p:txBody>
      </p:sp>
      <p:pic>
        <p:nvPicPr>
          <p:cNvPr id="5" name="Picture 6" descr="http://t2.gstatic.com/images?q=tbn:ANd9GcTaC6C_57PkOiKf0Jj82GXqY2i5TZGPhdUlRBqVaQMRdBREXX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447800"/>
            <a:ext cx="3733800" cy="30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81297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r>
              <a:rPr lang="en-US" sz="3100" u="sng" dirty="0" smtClean="0"/>
              <a:t>STEP WISE APPROACH TOWARDS GOOD DEATH </a:t>
            </a:r>
            <a:endParaRPr lang="en-US" sz="3100" u="sng" dirty="0"/>
          </a:p>
        </p:txBody>
      </p:sp>
    </p:spTree>
    <p:extLst>
      <p:ext uri="{BB962C8B-B14F-4D97-AF65-F5344CB8AC3E}">
        <p14:creationId xmlns:p14="http://schemas.microsoft.com/office/powerpoint/2010/main" val="25088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104042"/>
              </p:ext>
            </p:extLst>
          </p:nvPr>
        </p:nvGraphicFramePr>
        <p:xfrm>
          <a:off x="228600" y="838200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051" y="152400"/>
            <a:ext cx="5791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/>
              <a:t>PEACEFUL EOL</a:t>
            </a:r>
            <a:endParaRPr lang="en-US" sz="4000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5706291" y="2286000"/>
            <a:ext cx="1584960" cy="39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" dirty="0" smtClean="0"/>
              <a:t>Providing emotional support </a:t>
            </a:r>
            <a:endParaRPr lang="en-US" sz="1150" dirty="0"/>
          </a:p>
        </p:txBody>
      </p:sp>
      <p:sp>
        <p:nvSpPr>
          <p:cNvPr id="8" name="Rounded Rectangle 7"/>
          <p:cNvSpPr/>
          <p:nvPr/>
        </p:nvSpPr>
        <p:spPr>
          <a:xfrm>
            <a:off x="5706291" y="2876550"/>
            <a:ext cx="1547949" cy="88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Monitoring patient’s needs for </a:t>
            </a:r>
            <a:r>
              <a:rPr lang="en-US" sz="1200" dirty="0" err="1" smtClean="0"/>
              <a:t>antii</a:t>
            </a:r>
            <a:r>
              <a:rPr lang="en-US" sz="1200" dirty="0" smtClean="0"/>
              <a:t>- anxiety medications 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5730240" y="4419600"/>
            <a:ext cx="1493520" cy="1088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Providing patient and significant others with guidance in practical issues 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745480" y="5638800"/>
            <a:ext cx="1524000" cy="969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Providing physical assistance to another caring person 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5745480" y="3879342"/>
            <a:ext cx="146304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Inspiring</a:t>
            </a:r>
            <a:r>
              <a:rPr lang="en-US" sz="1100" dirty="0" smtClean="0"/>
              <a:t> trust</a:t>
            </a:r>
            <a:endParaRPr lang="en-US" sz="1100" dirty="0"/>
          </a:p>
        </p:txBody>
      </p:sp>
      <p:sp>
        <p:nvSpPr>
          <p:cNvPr id="12" name="Rounded Rectangle 11"/>
          <p:cNvSpPr/>
          <p:nvPr/>
        </p:nvSpPr>
        <p:spPr>
          <a:xfrm>
            <a:off x="7565136" y="3532632"/>
            <a:ext cx="1371600" cy="1074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Facilitating participation of significant others in patients care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7565136" y="4800600"/>
            <a:ext cx="1371600" cy="1143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Attending to significant others grief, worries and questions 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7565136" y="2385822"/>
            <a:ext cx="1371600" cy="981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Facilitating opportunities for family closeness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68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035885"/>
              </p:ext>
            </p:extLst>
          </p:nvPr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u="sng" dirty="0" smtClean="0"/>
              <a:t>ANTICIPATORY PHASE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745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" y="228600"/>
            <a:ext cx="8229600" cy="883920"/>
          </a:xfrm>
        </p:spPr>
        <p:txBody>
          <a:bodyPr/>
          <a:lstStyle/>
          <a:p>
            <a:pPr algn="ctr"/>
            <a:r>
              <a:rPr lang="en-US" u="sng" dirty="0" smtClean="0"/>
              <a:t>DYING PHASE </a:t>
            </a:r>
            <a:endParaRPr lang="en-US" u="sng" dirty="0"/>
          </a:p>
        </p:txBody>
      </p:sp>
      <p:pic>
        <p:nvPicPr>
          <p:cNvPr id="5" name="Picture 2" descr="http://t0.gstatic.com/images?q=tbn:ANd9GcSjGDqTcKqRIqTkHgzbEE5CL-3oD6wMoSat3vWNvlPu1hJaDzrr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2209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197139"/>
              </p:ext>
            </p:extLst>
          </p:nvPr>
        </p:nvGraphicFramePr>
        <p:xfrm>
          <a:off x="990600" y="1524000"/>
          <a:ext cx="6705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84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"/>
            <a:ext cx="8229600" cy="883920"/>
          </a:xfrm>
        </p:spPr>
        <p:txBody>
          <a:bodyPr/>
          <a:lstStyle/>
          <a:p>
            <a:pPr algn="ctr"/>
            <a:r>
              <a:rPr lang="en-US" u="sng" dirty="0" smtClean="0"/>
              <a:t>DYING PHASE </a:t>
            </a:r>
            <a:endParaRPr lang="en-US" u="sng" dirty="0"/>
          </a:p>
        </p:txBody>
      </p:sp>
      <p:pic>
        <p:nvPicPr>
          <p:cNvPr id="5" name="Picture 2" descr="http://t0.gstatic.com/images?q=tbn:ANd9GcSjGDqTcKqRIqTkHgzbEE5CL-3oD6wMoSat3vWNvlPu1hJaDzrr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2209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0042603"/>
              </p:ext>
            </p:extLst>
          </p:nvPr>
        </p:nvGraphicFramePr>
        <p:xfrm>
          <a:off x="1333500" y="2133600"/>
          <a:ext cx="609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53763910"/>
              </p:ext>
            </p:extLst>
          </p:nvPr>
        </p:nvGraphicFramePr>
        <p:xfrm>
          <a:off x="-190500" y="9525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Picture 20" descr="http://t1.gstatic.com/images?q=tbn:ANd9GcQRga1EIai3BWgVxqXWbfi11y2-HHbWvxNb1F5_8ByhW3bUPZD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42" y="2209800"/>
            <a:ext cx="375051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6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641801"/>
              </p:ext>
            </p:extLst>
          </p:nvPr>
        </p:nvGraphicFramePr>
        <p:xfrm>
          <a:off x="0" y="152400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t3.gstatic.com/images?q=tbn:ANd9GcTHpp3YQwME2XWTr_2wEvHcU0NRijK94jsRoA43QnziTmZ2pWt86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234307"/>
              </p:ext>
            </p:extLst>
          </p:nvPr>
        </p:nvGraphicFramePr>
        <p:xfrm>
          <a:off x="0" y="0"/>
          <a:ext cx="9144000" cy="7119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/>
                <a:gridCol w="4114800"/>
              </a:tblGrid>
              <a:tr h="228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NOT BEING IN PAIN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4523" marR="3452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EXPERIENCE OF COMFORT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4523" marR="34523" marT="0" marB="0">
                    <a:solidFill>
                      <a:schemeClr val="accent2"/>
                    </a:solidFill>
                  </a:tcPr>
                </a:tc>
              </a:tr>
              <a:tr h="20738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Conduct pain assessment every 1-2 hourly.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Use behavioral pain scale and critical care pain observation tool to quantify pain.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Involve family members in assessing pain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Morphine infusion for pain management.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Discuss and define goal of pain management.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Beware of double effect.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Prophylaxis pain management before painful procedure, aggressive physical activity like bathing, suctioning, wound care.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Minimize invasive painful procedure.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Physiotherapy and massage.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Therapeutic touch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Palliative sedation also known as total sedation, terminal sedation for intractable suffering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4523" marR="34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Symptoms management for dyspnea, agitation, delirium, nausea, vomiting.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Withdrawal of ineffective or burdensome therapy.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Minimize invasive painful procedure.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Hygiene care, positioning.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Provide intermittent rest.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Physiotherapy and massage.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Music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Care of wounds and devices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Clean, odor free environment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Undistracted calm environment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Palliative sedation also known as total sedation, terminal sedation for intractable suffering.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4523" marR="34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EXPERIENCE OF DIGNITY AND RESPECT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4523" marR="3452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BEING AT PEACE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4523" marR="34523" marT="0" marB="0">
                    <a:solidFill>
                      <a:schemeClr val="accent2"/>
                    </a:solidFill>
                  </a:tcPr>
                </a:tc>
              </a:tr>
              <a:tr h="1823659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Respect patient desires for aggressive treatment and resuscitation.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Reassess patient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ongingly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for expressed wishes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Involve patient in decision making if competent.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Ongoing communication with patient to keep him informed.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Shared decision making process with family.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Visit patient frequently to avoid feeling of abandonment.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Arrange sitter to avoid restraint.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Coordinate organ donation as per patient’s desire.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Observe moment of silence with family when patient die.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Funeral arrangement as per patients desire.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4523" marR="34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Provide emotional support and empathy.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Wheel patient outside ICU in sunlight, fresh air.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Share good memories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Add sensitive humor to the care.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Facilitate opportunities to forgive and being forgiven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Care sensitive to their belief system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Allow patient/family to offer prayers/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hollywater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offer rituals.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Involve chaplain or religious representative in care.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Respect patient preference for place of death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4523" marR="34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87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CLOSENESS OF SIGNIFICANT OTHERS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4523" marR="34523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13489">
                <a:tc gridSpan="2"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Flexible visiting hours.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Involve family members in assessing pain.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Undistracted calm environment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Brief interruption of sedation or analgesia to allow interaction of patient and family if possible.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Provide opportunity for private patient and family interaction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Facilitate family complete unfinished business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Remind family that hearing stays longer than any other sense and encourage them to continue talking to patient and offer prayer.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Allow/encourage family to be with patient at the time of death</a:t>
                      </a:r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(</a:t>
                      </a:r>
                      <a:r>
                        <a:rPr lang="en-US" sz="1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Watts, T. (2012),  (</a:t>
                      </a:r>
                      <a:r>
                        <a:rPr lang="en-US" sz="10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Beckstrand</a:t>
                      </a:r>
                      <a:r>
                        <a:rPr lang="en-US" sz="1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2006)</a:t>
                      </a:r>
                      <a:endParaRPr lang="en-US" sz="1000" b="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4523" marR="34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3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521" y="2552700"/>
            <a:ext cx="5388429" cy="4525963"/>
          </a:xfrm>
        </p:spPr>
        <p:txBody>
          <a:bodyPr/>
          <a:lstStyle/>
          <a:p>
            <a:r>
              <a:rPr lang="en-US" sz="2000" dirty="0" smtClean="0"/>
              <a:t>Respect and dignity for the body.</a:t>
            </a:r>
          </a:p>
          <a:p>
            <a:r>
              <a:rPr lang="en-US" sz="2000" dirty="0" smtClean="0"/>
              <a:t>Cultural and religion sensitive last offices.</a:t>
            </a:r>
          </a:p>
          <a:p>
            <a:r>
              <a:rPr lang="en-US" sz="2000" dirty="0" smtClean="0"/>
              <a:t>Involve family members.</a:t>
            </a:r>
          </a:p>
          <a:p>
            <a:r>
              <a:rPr lang="en-US" sz="2000" dirty="0"/>
              <a:t>Facilitating organ donation process.</a:t>
            </a:r>
          </a:p>
          <a:p>
            <a:r>
              <a:rPr lang="en-US" sz="2000" dirty="0" smtClean="0"/>
              <a:t>Support for family and friends.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 smtClean="0"/>
              <a:t>CARE AFTER DEATH</a:t>
            </a:r>
            <a:endParaRPr lang="en-US" sz="4000" u="sng" dirty="0"/>
          </a:p>
        </p:txBody>
      </p:sp>
      <p:pic>
        <p:nvPicPr>
          <p:cNvPr id="4" name="Picture 4" descr="catholic fun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429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5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409700"/>
            <a:ext cx="8229600" cy="5143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cs typeface="Arial" pitchFamily="34" charset="0"/>
              </a:rPr>
              <a:t>What is Good death?</a:t>
            </a:r>
          </a:p>
          <a:p>
            <a:pPr marL="0" indent="0" algn="ctr">
              <a:buNone/>
            </a:pPr>
            <a:r>
              <a:rPr lang="en-US" sz="2400" dirty="0" smtClean="0">
                <a:cs typeface="Arial" pitchFamily="34" charset="0"/>
              </a:rPr>
              <a:t>What it means to individual patients and how do we offer peaceful death in Intensive Care Setting?</a:t>
            </a:r>
          </a:p>
          <a:p>
            <a:pPr marL="0" indent="0" algn="ctr">
              <a:buNone/>
            </a:pPr>
            <a:endParaRPr lang="en-US" sz="2400" dirty="0">
              <a:cs typeface="Arial" pitchFamily="34" charset="0"/>
            </a:endParaRPr>
          </a:p>
          <a:p>
            <a:pPr marL="0" indent="0" algn="ctr">
              <a:buNone/>
            </a:pPr>
            <a:endParaRPr lang="en-US" sz="2400" dirty="0" smtClean="0">
              <a:cs typeface="Arial" pitchFamily="34" charset="0"/>
            </a:endParaRPr>
          </a:p>
          <a:p>
            <a:pPr marL="0" indent="0" algn="ctr">
              <a:buNone/>
            </a:pPr>
            <a:endParaRPr lang="en-US" sz="2400" dirty="0">
              <a:cs typeface="Arial" pitchFamily="34" charset="0"/>
            </a:endParaRPr>
          </a:p>
          <a:p>
            <a:pPr marL="0" indent="0" algn="ctr">
              <a:buNone/>
            </a:pPr>
            <a:endParaRPr lang="en-US" sz="2400" dirty="0" smtClean="0">
              <a:cs typeface="Arial" pitchFamily="34" charset="0"/>
            </a:endParaRPr>
          </a:p>
          <a:p>
            <a:pPr marL="0" indent="0" algn="ctr">
              <a:buNone/>
            </a:pPr>
            <a:endParaRPr lang="en-US" sz="2400" dirty="0">
              <a:cs typeface="Arial" pitchFamily="34" charset="0"/>
            </a:endParaRPr>
          </a:p>
          <a:p>
            <a:pPr marL="0" indent="0" algn="ctr">
              <a:buNone/>
            </a:pPr>
            <a:endParaRPr lang="en-US" sz="2400" dirty="0" smtClean="0">
              <a:cs typeface="Arial" pitchFamily="34" charset="0"/>
            </a:endParaRPr>
          </a:p>
          <a:p>
            <a:pPr marL="0" indent="0" algn="ctr">
              <a:buNone/>
            </a:pPr>
            <a:endParaRPr lang="en-US" sz="2400" dirty="0"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latin typeface="Century Gothic" pitchFamily="34" charset="0"/>
                <a:cs typeface="Arial" pitchFamily="34" charset="0"/>
              </a:rPr>
              <a:t>Theory: Peaceful End of life</a:t>
            </a:r>
            <a:endParaRPr lang="en-US" sz="32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10200" cy="914082"/>
          </a:xfrm>
        </p:spPr>
        <p:txBody>
          <a:bodyPr>
            <a:normAutofit fontScale="90000"/>
          </a:bodyPr>
          <a:lstStyle/>
          <a:p>
            <a:r>
              <a:rPr lang="en-US" sz="4000" u="sng" dirty="0" smtClean="0"/>
              <a:t>PROBLEM STATEMENT  </a:t>
            </a:r>
            <a:endParaRPr lang="en-US" sz="4000" u="sng" dirty="0"/>
          </a:p>
        </p:txBody>
      </p:sp>
      <p:pic>
        <p:nvPicPr>
          <p:cNvPr id="5" name="Picture 6" descr="http://t2.gstatic.com/images?q=tbn:ANd9GcTaC6C_57PkOiKf0Jj82GXqY2i5TZGPhdUlRBqVaQMRdBREXX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743200"/>
            <a:ext cx="3505199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95356"/>
              </p:ext>
            </p:extLst>
          </p:nvPr>
        </p:nvGraphicFramePr>
        <p:xfrm>
          <a:off x="0" y="1143000"/>
          <a:ext cx="9372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82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/>
              <a:t>BARRIERS AND SOLUTION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711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1"/>
            <a:ext cx="8229600" cy="83820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Tune into what I’m going through here.  Be present with me here and now.”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715000"/>
          </a:xfrm>
        </p:spPr>
        <p:txBody>
          <a:bodyPr>
            <a:normAutofit lnSpcReduction="10000"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Beckstrand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R. L.,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Callister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L. C., &amp; Kirchhoff, K. T. (2006). Providing a "good death": Critical care nurses' suggestions for improving end-of-life care.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American Journal of Critical Care : An Official Publication, American Association of Critical-Care Nurses, 15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(1), 38-45; quiz 46.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Beckstrand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R. L., &amp; Kirchhoff, K. T. (2005). Providing end-of-life care to patients: Critical care nurses' perceived obstacles and supportive behaviors.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American Journal of Critical Care : An Official Publication, American Association of Critical-Care Nurses, 14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(5), 395-403.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Deeken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A. (2009). An inquiry about clinical death--considering spiritual pain.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The Keio Journal of Medicine, 58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(2), 110-119.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Fawcett, J. (2000).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Analysis and evaluation of contemporary nursing knowledge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Nursing models and theories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Philadelphia: F. A. Davis.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Goldsteen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Houtepen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R.,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Proot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I. M., Abu-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Saad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H. H.,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Spreeuwenberg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C., &amp;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Widdershoven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G. (2006a). What is a good death? terminally ill patients dealing with normative expectations around death and dying.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Patient Education and Counseling, 64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(1-3), 378-386. doi:10.1016/j.pec.2006.04.008 </a:t>
            </a: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REFERENCES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763000" cy="5376672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Goldsteen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Houtepen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R.,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Proot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I. M., Abu-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Saad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H. H.,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Spreeuwenberg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C., &amp;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Widdershoven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G. (2006b). What is a good death? terminally ill patients dealing with normative expectations around death and dying.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Patient Education and Counseling, 64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(1-3), 378-386. doi:10.1016/j.pec.2006.04.008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Hayden, D. (2011). Spirituality in end-of-life care: Attending the person on their journey.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British Journal of Community Nursing, 16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(11), 546-551.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Kehls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K. (2006). Moving towards peace: An analysis of the concept of good death.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Americal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Journal of Hospital Palliative Care,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23 (4), 277-286. 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Kongsuwan,W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&amp;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Locsin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R.C.(2009) Promotion peaceful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death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the intensive care unit in Thailand international Nursing Review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56,116-122</a:t>
            </a:r>
          </a:p>
          <a:p>
            <a:pPr marL="109728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Lunder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U.,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Furlan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M., &amp;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Simonic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A. (2011). Spiritual needs assessments and measurements.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Current Opinion in Supportive and Palliative Care, 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(3), 273-278. doi:10.1097/SPC.0b013e3283499b20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REFERENCES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3390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Alligood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M.R,&amp;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Tomey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A.M. (2010). Nursing theories and their work.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Mosbey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Eleseiver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Mazor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K. M., Schwartz, C. E., &amp; Rogers, H. J. (2004). Development and testing of a new instrument for measuring concerns about dying in health care providers.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Assessment, 11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(3), 230-237. doi:10.1177/1073191104267812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Montagani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M, &amp;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Balisterieri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(2012). Assessment of self perceived End of life care Competencies  of Intensive care unit providers.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Journal of Palliative Care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15(1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Mularski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R. A., Heine, C. E., Osborne, M. L.,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Ganzini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L., &amp; Curtis, J. R. (2005). Quality of dying in the ICU: Ratings by family members.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Chest, 128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(1), 280-287. doi:10.1378/chest.128.1.280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Thelen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M. (2005). End-of-life decision making in intensive care.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Critical Care Nurse, 25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(6), 28-37; quiz 38.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Watts, T. (2012). End-of-life care pathways as tools to promote and support a good death: A critical commentary.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European Journal of Cancer Care, 21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(1), 20-30. doi:10.1111/j.1365-2354.2011.01301.x; 10.1111/j.1365-2354.2011.01301.x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295400"/>
            <a:ext cx="8595360" cy="4525963"/>
          </a:xfrm>
        </p:spPr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540, 000 deaths occur per year in ICU, which corresponds to 20% of all deaths in USA. </a:t>
            </a:r>
            <a:endParaRPr lang="en-US" sz="2000" dirty="0" smtClean="0"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Approximately </a:t>
            </a:r>
            <a:r>
              <a:rPr lang="en-US" sz="2000" dirty="0">
                <a:cs typeface="Arial" pitchFamily="34" charset="0"/>
              </a:rPr>
              <a:t>half of the patients who die in hospitals are cared for in ICU within 3 days of death</a:t>
            </a:r>
            <a:r>
              <a:rPr lang="en-US" sz="2000" dirty="0" smtClean="0">
                <a:cs typeface="Arial" pitchFamily="34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09728" lvl="0" indent="0" algn="r">
              <a:buNone/>
            </a:pPr>
            <a:r>
              <a:rPr lang="en-US" sz="1600" i="1" dirty="0">
                <a:cs typeface="Arial" pitchFamily="34" charset="0"/>
              </a:rPr>
              <a:t>(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Montagani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2012)</a:t>
            </a:r>
            <a:endParaRPr lang="en-US" sz="1600" i="1" dirty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BACK GROUND </a:t>
            </a:r>
            <a:endParaRPr lang="en-US" sz="4000" u="sng" dirty="0"/>
          </a:p>
        </p:txBody>
      </p:sp>
      <p:pic>
        <p:nvPicPr>
          <p:cNvPr id="4" name="Picture 2" descr="http://t2.gstatic.com/images?q=tbn:ANd9GcQ8wpamJ7YKUX6uzUNWK4UJCzBzwvE5X4Fpc4pDbHggvmAlQAg2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" y="2971800"/>
            <a:ext cx="6858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8680" y="6107311"/>
            <a:ext cx="72847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Death trajectories: </a:t>
            </a:r>
            <a:r>
              <a:rPr lang="en-US" sz="1400" dirty="0"/>
              <a:t>(a) Sudden Death, (b) Cancer Deaths, (c) Death from advanced non-oncological disease (COPD, cardiac insufficiency, HIV-AIDS), (d) Death from dementia.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 descr="http://t2.gstatic.com/images?q=tbn:ANd9GcQprjADWS7CQ5FBg59DrdI8gUJugdWygWhpQ4sclQWF217bmZfa-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71600"/>
            <a:ext cx="815340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28800" y="0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 smtClean="0"/>
              <a:t>Back Ground 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73221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610600" cy="4038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cs typeface="Arial" pitchFamily="34" charset="0"/>
              </a:rPr>
              <a:t>F</a:t>
            </a:r>
            <a:r>
              <a:rPr lang="en-US" sz="1800" b="1" dirty="0" smtClean="0">
                <a:cs typeface="Arial" pitchFamily="34" charset="0"/>
              </a:rPr>
              <a:t>ear </a:t>
            </a:r>
            <a:r>
              <a:rPr lang="en-US" sz="1800" b="1" dirty="0">
                <a:cs typeface="Arial" pitchFamily="34" charset="0"/>
              </a:rPr>
              <a:t>and anxiety in patients confronting </a:t>
            </a:r>
            <a:r>
              <a:rPr lang="en-US" sz="1800" b="1" dirty="0" smtClean="0">
                <a:cs typeface="Arial" pitchFamily="34" charset="0"/>
              </a:rPr>
              <a:t>death.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Fear of death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cs typeface="Arial" pitchFamily="34" charset="0"/>
              </a:rPr>
              <a:t>Fear of </a:t>
            </a:r>
            <a:r>
              <a:rPr lang="en-US" sz="1800" dirty="0" smtClean="0">
                <a:cs typeface="Arial" pitchFamily="34" charset="0"/>
              </a:rPr>
              <a:t>pain (physical, mental, social, psychological, spiritual)</a:t>
            </a:r>
            <a:endParaRPr lang="en-US" sz="1800" dirty="0"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cs typeface="Arial" pitchFamily="34" charset="0"/>
              </a:rPr>
              <a:t>Fear of unpleasant experiences and </a:t>
            </a:r>
            <a:r>
              <a:rPr lang="en-US" sz="1800" dirty="0" smtClean="0">
                <a:cs typeface="Arial" pitchFamily="34" charset="0"/>
              </a:rPr>
              <a:t>appearance.</a:t>
            </a:r>
            <a:endParaRPr lang="en-US" sz="1800" dirty="0"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Loss </a:t>
            </a:r>
            <a:r>
              <a:rPr lang="en-US" sz="1800" dirty="0">
                <a:cs typeface="Arial" pitchFamily="34" charset="0"/>
              </a:rPr>
              <a:t>of self determination</a:t>
            </a:r>
            <a:endParaRPr lang="en-US" sz="1800" dirty="0" smtClean="0"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Fear of loneliness and isolation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Quality of life during end of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Fear </a:t>
            </a:r>
            <a:r>
              <a:rPr lang="en-US" sz="1800" dirty="0">
                <a:cs typeface="Arial" pitchFamily="34" charset="0"/>
              </a:rPr>
              <a:t>of becoming burden to the family and </a:t>
            </a:r>
            <a:r>
              <a:rPr lang="en-US" sz="1800" dirty="0" smtClean="0">
                <a:cs typeface="Arial" pitchFamily="34" charset="0"/>
              </a:rPr>
              <a:t>society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Fear </a:t>
            </a:r>
            <a:r>
              <a:rPr lang="en-US" sz="1800" dirty="0">
                <a:cs typeface="Arial" pitchFamily="34" charset="0"/>
              </a:rPr>
              <a:t>of death as a feeling that ones life tasks are still </a:t>
            </a:r>
            <a:r>
              <a:rPr lang="en-US" sz="1800" dirty="0" smtClean="0">
                <a:cs typeface="Arial" pitchFamily="34" charset="0"/>
              </a:rPr>
              <a:t>incomplete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Loss of meaning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Guilt/regret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cs typeface="Arial" pitchFamily="34" charset="0"/>
              </a:rPr>
              <a:t>Fear of death as a fear of extinction </a:t>
            </a:r>
            <a:endParaRPr lang="en-US" sz="1800" dirty="0" smtClean="0"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cs typeface="Arial" pitchFamily="34" charset="0"/>
              </a:rPr>
              <a:t>Anxiety of death as anxiety towards unknown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Fear </a:t>
            </a:r>
            <a:r>
              <a:rPr lang="en-US" sz="1800" dirty="0">
                <a:cs typeface="Arial" pitchFamily="34" charset="0"/>
              </a:rPr>
              <a:t>of death as a fear of judgment and punishment after </a:t>
            </a:r>
            <a:r>
              <a:rPr lang="en-US" sz="1800" dirty="0" smtClean="0">
                <a:cs typeface="Arial" pitchFamily="34" charset="0"/>
              </a:rPr>
              <a:t>death</a:t>
            </a:r>
          </a:p>
          <a:p>
            <a:pPr marL="0" indent="0" algn="r">
              <a:buNone/>
            </a:pPr>
            <a:r>
              <a:rPr lang="en-US" sz="1800" dirty="0" smtClean="0">
                <a:cs typeface="Arial" pitchFamily="34" charset="0"/>
              </a:rPr>
              <a:t>                    </a:t>
            </a:r>
            <a:r>
              <a:rPr lang="en-US" sz="1400" i="1" dirty="0" smtClean="0"/>
              <a:t>(</a:t>
            </a:r>
            <a:r>
              <a:rPr lang="en-US" sz="1400" i="1" dirty="0" err="1" smtClean="0"/>
              <a:t>Deeken</a:t>
            </a:r>
            <a:r>
              <a:rPr lang="en-US" sz="1400" i="1" dirty="0" smtClean="0"/>
              <a:t>, 2009),(</a:t>
            </a:r>
            <a:r>
              <a:rPr lang="en-US" sz="1400" i="1" dirty="0" err="1"/>
              <a:t>Goldsteen</a:t>
            </a:r>
            <a:r>
              <a:rPr lang="en-US" sz="1400" i="1" dirty="0"/>
              <a:t>, </a:t>
            </a:r>
            <a:r>
              <a:rPr lang="en-US" sz="1400" i="1" dirty="0" err="1"/>
              <a:t>Houtepen</a:t>
            </a:r>
            <a:r>
              <a:rPr lang="en-US" sz="1400" i="1" dirty="0"/>
              <a:t>, </a:t>
            </a:r>
            <a:r>
              <a:rPr lang="en-US" sz="1400" i="1" dirty="0" err="1"/>
              <a:t>Proot</a:t>
            </a:r>
            <a:r>
              <a:rPr lang="en-US" sz="1400" i="1" dirty="0"/>
              <a:t>, Abu-</a:t>
            </a:r>
            <a:r>
              <a:rPr lang="en-US" sz="1400" i="1" dirty="0" err="1"/>
              <a:t>Saad</a:t>
            </a:r>
            <a:r>
              <a:rPr lang="en-US" sz="1400" i="1" dirty="0"/>
              <a:t>, </a:t>
            </a:r>
            <a:r>
              <a:rPr lang="en-US" sz="1400" i="1" dirty="0" err="1"/>
              <a:t>Spreeuwenberg</a:t>
            </a:r>
            <a:r>
              <a:rPr lang="en-US" sz="1400" i="1" dirty="0"/>
              <a:t>, &amp; </a:t>
            </a:r>
            <a:r>
              <a:rPr lang="en-US" sz="1400" i="1" dirty="0" err="1"/>
              <a:t>Widdershoven</a:t>
            </a:r>
            <a:r>
              <a:rPr lang="en-US" sz="1400" i="1" dirty="0"/>
              <a:t>, 2006a</a:t>
            </a:r>
            <a:r>
              <a:rPr lang="en-US" sz="2000" dirty="0" smtClean="0"/>
              <a:t>),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(Hayden, D. (2011)., </a:t>
            </a:r>
            <a:r>
              <a:rPr lang="en-US" sz="1400" i="1" dirty="0"/>
              <a:t>(</a:t>
            </a:r>
            <a:r>
              <a:rPr lang="en-US" sz="1400" i="1" dirty="0" err="1"/>
              <a:t>Lunder</a:t>
            </a:r>
            <a:r>
              <a:rPr lang="en-US" sz="1400" i="1" dirty="0"/>
              <a:t>, </a:t>
            </a:r>
            <a:r>
              <a:rPr lang="en-US" sz="1400" i="1" dirty="0" err="1"/>
              <a:t>Furlan</a:t>
            </a:r>
            <a:r>
              <a:rPr lang="en-US" sz="1400" i="1" dirty="0"/>
              <a:t>, &amp; </a:t>
            </a:r>
            <a:r>
              <a:rPr lang="en-US" sz="1400" i="1" dirty="0" err="1"/>
              <a:t>Simonic</a:t>
            </a:r>
            <a:r>
              <a:rPr lang="en-US" sz="1400" i="1" dirty="0"/>
              <a:t>, 2011)</a:t>
            </a:r>
            <a:endParaRPr lang="en-US" sz="1400" i="1" dirty="0" smtClean="0"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/>
              <a:t>LITERATURE REVIEW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21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900" dirty="0"/>
              <a:t> </a:t>
            </a:r>
            <a:r>
              <a:rPr lang="en-US" sz="3800" b="1" u="sng" dirty="0" smtClean="0"/>
              <a:t>GOOD DEATH </a:t>
            </a:r>
          </a:p>
          <a:p>
            <a:pPr marL="0" indent="0" algn="ctr">
              <a:buNone/>
            </a:pPr>
            <a:r>
              <a:rPr lang="en-US" sz="4000" dirty="0">
                <a:cs typeface="Arial" pitchFamily="34" charset="0"/>
              </a:rPr>
              <a:t> Highly individualized experience</a:t>
            </a:r>
            <a:endParaRPr lang="en-US" sz="3800" b="1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 smtClean="0"/>
              <a:t>Being </a:t>
            </a:r>
            <a:r>
              <a:rPr lang="en-US" sz="2900" dirty="0"/>
              <a:t>in </a:t>
            </a:r>
            <a:r>
              <a:rPr lang="en-US" sz="2900" dirty="0" smtClean="0"/>
              <a:t>control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 smtClean="0"/>
              <a:t>Being comfortable and free of pain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 smtClean="0"/>
              <a:t>Having </a:t>
            </a:r>
            <a:r>
              <a:rPr lang="en-US" sz="2900" dirty="0"/>
              <a:t>a sense of </a:t>
            </a:r>
            <a:r>
              <a:rPr lang="en-US" sz="2900" dirty="0" smtClean="0"/>
              <a:t>closure and completion of final responsibilities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 smtClean="0"/>
              <a:t>Having </a:t>
            </a:r>
            <a:r>
              <a:rPr lang="en-US" sz="2900" dirty="0"/>
              <a:t>trust in care </a:t>
            </a:r>
            <a:r>
              <a:rPr lang="en-US" sz="2900" dirty="0" smtClean="0"/>
              <a:t>providers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/>
              <a:t>R</a:t>
            </a:r>
            <a:r>
              <a:rPr lang="en-US" sz="2900" dirty="0" smtClean="0"/>
              <a:t>ecognizing </a:t>
            </a:r>
            <a:r>
              <a:rPr lang="en-US" sz="2900" dirty="0"/>
              <a:t>the impending </a:t>
            </a:r>
            <a:r>
              <a:rPr lang="en-US" sz="2900" dirty="0" smtClean="0"/>
              <a:t>death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 smtClean="0"/>
              <a:t>Avoid inappropriate prolongation of dying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/>
              <a:t>L</a:t>
            </a:r>
            <a:r>
              <a:rPr lang="en-US" sz="2900" dirty="0" smtClean="0"/>
              <a:t>eaving </a:t>
            </a:r>
            <a:r>
              <a:rPr lang="en-US" sz="2900" dirty="0"/>
              <a:t>a legacy</a:t>
            </a:r>
            <a:r>
              <a:rPr lang="en-US" sz="29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 smtClean="0"/>
              <a:t>Minimizing burden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 smtClean="0"/>
              <a:t>Optimizing relationships with </a:t>
            </a:r>
            <a:r>
              <a:rPr lang="en-US" sz="2900" dirty="0" err="1" smtClean="0"/>
              <a:t>lovedones</a:t>
            </a:r>
            <a:endParaRPr lang="en-US" sz="29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/>
              <a:t>A</a:t>
            </a:r>
            <a:r>
              <a:rPr lang="en-US" sz="2900" dirty="0" smtClean="0"/>
              <a:t>ffirming/recognizing </a:t>
            </a:r>
            <a:r>
              <a:rPr lang="en-US" sz="2900" dirty="0"/>
              <a:t>the value of the dying </a:t>
            </a:r>
            <a:r>
              <a:rPr lang="en-US" sz="2900" dirty="0" smtClean="0"/>
              <a:t>person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 smtClean="0"/>
              <a:t>Living one’s life till end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/>
              <a:t>H</a:t>
            </a:r>
            <a:r>
              <a:rPr lang="en-US" sz="2900" dirty="0" smtClean="0"/>
              <a:t>onoring </a:t>
            </a:r>
            <a:r>
              <a:rPr lang="en-US" sz="2900" dirty="0"/>
              <a:t>beliefs and </a:t>
            </a:r>
            <a:r>
              <a:rPr lang="en-US" sz="2900" dirty="0" smtClean="0"/>
              <a:t>values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 smtClean="0"/>
              <a:t>Caring </a:t>
            </a:r>
            <a:r>
              <a:rPr lang="en-US" sz="2900" dirty="0"/>
              <a:t>for </a:t>
            </a:r>
            <a:r>
              <a:rPr lang="en-US" sz="2900" dirty="0" smtClean="0"/>
              <a:t>family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900" dirty="0" smtClean="0"/>
              <a:t>Acknowledging </a:t>
            </a:r>
            <a:r>
              <a:rPr lang="en-US" sz="2900" dirty="0"/>
              <a:t>the level of appropriateness of the death </a:t>
            </a:r>
            <a:endParaRPr lang="en-US" sz="2900" dirty="0" smtClean="0"/>
          </a:p>
          <a:p>
            <a:pPr marL="0" indent="0" algn="r"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Kehl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2006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LITERATURE REVIEW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1912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9592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400" dirty="0" smtClean="0"/>
              <a:t>DEATH IN </a:t>
            </a:r>
            <a:r>
              <a:rPr lang="en-US" sz="4400" dirty="0" smtClean="0"/>
              <a:t>ICU</a:t>
            </a:r>
          </a:p>
          <a:p>
            <a:pPr marL="109728" indent="0" algn="ctr">
              <a:buNone/>
            </a:pPr>
            <a:r>
              <a:rPr lang="en-US" sz="1600" dirty="0"/>
              <a:t>http://www.youtube.com/watch?v=F6xPBmkrn0g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34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fontScale="85000" lnSpcReduction="10000"/>
          </a:bodyPr>
          <a:lstStyle/>
          <a:p>
            <a:r>
              <a:rPr lang="en-US" sz="2100" dirty="0" smtClean="0">
                <a:cs typeface="Arial" pitchFamily="34" charset="0"/>
              </a:rPr>
              <a:t>Critical </a:t>
            </a:r>
            <a:r>
              <a:rPr lang="en-US" sz="2100" dirty="0">
                <a:cs typeface="Arial" pitchFamily="34" charset="0"/>
              </a:rPr>
              <a:t>care environment does not adequately foster compassion that dying patients need</a:t>
            </a:r>
            <a:r>
              <a:rPr lang="en-US" sz="1800" dirty="0" smtClean="0">
                <a:cs typeface="Arial" pitchFamily="34" charset="0"/>
              </a:rPr>
              <a:t>.               </a:t>
            </a:r>
            <a:r>
              <a:rPr lang="en-US" sz="1800" i="1" dirty="0" smtClean="0">
                <a:cs typeface="Arial" pitchFamily="34" charset="0"/>
              </a:rPr>
              <a:t> </a:t>
            </a:r>
            <a:r>
              <a:rPr lang="en-US" sz="1600" i="1" dirty="0" smtClean="0"/>
              <a:t>(</a:t>
            </a:r>
            <a:r>
              <a:rPr lang="en-US" sz="1600" i="1" dirty="0" err="1"/>
              <a:t>Beckstrand</a:t>
            </a:r>
            <a:r>
              <a:rPr lang="en-US" sz="1600" i="1" dirty="0"/>
              <a:t>, </a:t>
            </a:r>
            <a:r>
              <a:rPr lang="en-US" sz="1600" i="1" dirty="0" err="1"/>
              <a:t>Callister</a:t>
            </a:r>
            <a:r>
              <a:rPr lang="en-US" sz="1600" i="1" dirty="0"/>
              <a:t>, &amp; Kirchhoff, 2006)</a:t>
            </a:r>
            <a:endParaRPr lang="en-US" sz="1800" i="1" dirty="0" smtClean="0">
              <a:cs typeface="Arial" pitchFamily="34" charset="0"/>
            </a:endParaRPr>
          </a:p>
          <a:p>
            <a:pPr marL="109728" indent="0">
              <a:buNone/>
            </a:pPr>
            <a:endParaRPr lang="en-US" sz="2100" dirty="0" smtClean="0">
              <a:cs typeface="Arial" pitchFamily="34" charset="0"/>
            </a:endParaRPr>
          </a:p>
          <a:p>
            <a:r>
              <a:rPr lang="en-US" sz="2100" dirty="0" smtClean="0">
                <a:cs typeface="Arial" pitchFamily="34" charset="0"/>
              </a:rPr>
              <a:t>They </a:t>
            </a:r>
            <a:r>
              <a:rPr lang="en-US" sz="2100" dirty="0">
                <a:cs typeface="Arial" pitchFamily="34" charset="0"/>
              </a:rPr>
              <a:t>continue to suffer pain and other distressing symptoms and receive aggressive therapies until the moment of death. Patient satisfaction with pain control is worse in ICU than other hospital setting</a:t>
            </a:r>
            <a:r>
              <a:rPr lang="en-US" sz="2100" dirty="0" smtClean="0">
                <a:cs typeface="Arial" pitchFamily="34" charset="0"/>
              </a:rPr>
              <a:t>.                                                                     </a:t>
            </a:r>
            <a:r>
              <a:rPr lang="en-US" sz="1800" i="1" dirty="0" smtClean="0">
                <a:cs typeface="Arial" pitchFamily="34" charset="0"/>
              </a:rPr>
              <a:t>(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Montagani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2012)</a:t>
            </a:r>
            <a:r>
              <a:rPr lang="en-US" sz="1800" dirty="0" smtClean="0">
                <a:cs typeface="Arial" pitchFamily="34" charset="0"/>
              </a:rPr>
              <a:t> </a:t>
            </a:r>
            <a:endParaRPr lang="en-US" sz="1800" dirty="0">
              <a:cs typeface="Arial" pitchFamily="34" charset="0"/>
            </a:endParaRPr>
          </a:p>
          <a:p>
            <a:endParaRPr lang="en-US" sz="2100" dirty="0" smtClean="0">
              <a:cs typeface="Arial" pitchFamily="34" charset="0"/>
            </a:endParaRPr>
          </a:p>
          <a:p>
            <a:r>
              <a:rPr lang="en-US" sz="2100" dirty="0" smtClean="0">
                <a:cs typeface="Arial" pitchFamily="34" charset="0"/>
              </a:rPr>
              <a:t>High </a:t>
            </a:r>
            <a:r>
              <a:rPr lang="en-US" sz="2100" dirty="0">
                <a:cs typeface="Arial" pitchFamily="34" charset="0"/>
              </a:rPr>
              <a:t>number of patients are unable to communicate </a:t>
            </a:r>
            <a:r>
              <a:rPr lang="en-US" sz="2100" dirty="0" smtClean="0">
                <a:cs typeface="Arial" pitchFamily="34" charset="0"/>
              </a:rPr>
              <a:t>their </a:t>
            </a:r>
            <a:r>
              <a:rPr lang="en-US" sz="2100" dirty="0">
                <a:cs typeface="Arial" pitchFamily="34" charset="0"/>
              </a:rPr>
              <a:t>needs and wishes because of sedation, coma, </a:t>
            </a:r>
            <a:r>
              <a:rPr lang="en-US" sz="2100" dirty="0" smtClean="0">
                <a:cs typeface="Arial" pitchFamily="34" charset="0"/>
              </a:rPr>
              <a:t>delirium…..       </a:t>
            </a:r>
            <a:r>
              <a:rPr lang="en-US" sz="1800" i="1" dirty="0" smtClean="0">
                <a:cs typeface="Arial" pitchFamily="34" charset="0"/>
              </a:rPr>
              <a:t>(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Beckstrand</a:t>
            </a:r>
            <a:r>
              <a:rPr lang="en-US" sz="1800" i="1" dirty="0" smtClean="0">
                <a:cs typeface="Arial" pitchFamily="34" charset="0"/>
              </a:rPr>
              <a:t>, 2005)</a:t>
            </a:r>
          </a:p>
          <a:p>
            <a:endParaRPr lang="en-US" sz="1800" i="1" dirty="0">
              <a:cs typeface="Arial" pitchFamily="34" charset="0"/>
            </a:endParaRPr>
          </a:p>
          <a:p>
            <a:r>
              <a:rPr lang="en-US" sz="2100" dirty="0" smtClean="0">
                <a:cs typeface="Arial" pitchFamily="34" charset="0"/>
              </a:rPr>
              <a:t>In </a:t>
            </a:r>
            <a:r>
              <a:rPr lang="en-US" sz="2100" dirty="0">
                <a:cs typeface="Arial" pitchFamily="34" charset="0"/>
              </a:rPr>
              <a:t>USA 60-80% time family members are involved in end of life care </a:t>
            </a:r>
            <a:r>
              <a:rPr lang="en-US" sz="2100" dirty="0" smtClean="0">
                <a:cs typeface="Arial" pitchFamily="34" charset="0"/>
              </a:rPr>
              <a:t>decisions.</a:t>
            </a:r>
            <a:r>
              <a:rPr lang="en-US" sz="1800" i="1" dirty="0" smtClean="0">
                <a:cs typeface="Arial" pitchFamily="34" charset="0"/>
              </a:rPr>
              <a:t>                                                                               (</a:t>
            </a:r>
            <a:r>
              <a:rPr lang="en-US" sz="1800" i="1" dirty="0" err="1" smtClean="0">
                <a:cs typeface="Arial" pitchFamily="34" charset="0"/>
              </a:rPr>
              <a:t>Mularski</a:t>
            </a:r>
            <a:r>
              <a:rPr lang="en-US" sz="1800" i="1" dirty="0" smtClean="0">
                <a:cs typeface="Arial" pitchFamily="34" charset="0"/>
              </a:rPr>
              <a:t>, 2005</a:t>
            </a:r>
            <a:r>
              <a:rPr lang="en-US" sz="1800" dirty="0" smtClean="0">
                <a:cs typeface="Arial" pitchFamily="34" charset="0"/>
              </a:rPr>
              <a:t>)</a:t>
            </a:r>
          </a:p>
          <a:p>
            <a:pPr lvl="0"/>
            <a:endParaRPr lang="en-US" sz="1800" dirty="0" smtClean="0">
              <a:cs typeface="Arial" pitchFamily="34" charset="0"/>
            </a:endParaRPr>
          </a:p>
          <a:p>
            <a:pPr lvl="0"/>
            <a:r>
              <a:rPr lang="en-US" sz="2100" i="1" dirty="0" smtClean="0">
                <a:cs typeface="Arial" pitchFamily="34" charset="0"/>
              </a:rPr>
              <a:t>ICU doctors lack  skills to provide good palliative care.</a:t>
            </a:r>
          </a:p>
          <a:p>
            <a:pPr lvl="0"/>
            <a:endParaRPr lang="en-US" sz="2100" dirty="0">
              <a:cs typeface="Arial" pitchFamily="34" charset="0"/>
            </a:endParaRPr>
          </a:p>
          <a:p>
            <a:pPr lvl="0"/>
            <a:r>
              <a:rPr lang="en-US" sz="2100" dirty="0" smtClean="0">
                <a:cs typeface="Arial" pitchFamily="34" charset="0"/>
              </a:rPr>
              <a:t>Nurse patient ration, time constraint and assignment system pose challenge</a:t>
            </a:r>
            <a:r>
              <a:rPr lang="en-US" sz="1800" dirty="0" smtClean="0"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u="sng" dirty="0" smtClean="0"/>
              <a:t>LITERATURE REVIEW</a:t>
            </a:r>
            <a:endParaRPr lang="en-US" sz="4000" b="0" u="sng" dirty="0"/>
          </a:p>
        </p:txBody>
      </p:sp>
    </p:spTree>
    <p:extLst>
      <p:ext uri="{BB962C8B-B14F-4D97-AF65-F5344CB8AC3E}">
        <p14:creationId xmlns:p14="http://schemas.microsoft.com/office/powerpoint/2010/main" val="35817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2783</TotalTime>
  <Words>2704</Words>
  <Application>Microsoft Office PowerPoint</Application>
  <PresentationFormat>On-screen Show (4:3)</PresentationFormat>
  <Paragraphs>454</Paragraphs>
  <Slides>35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Theory Presentation Peaceful End of Life Cornelia M. Ruland and Shirley M. Moore  </vt:lpstr>
      <vt:lpstr>OBJECTIVES </vt:lpstr>
      <vt:lpstr>PROBLEM STATEMENT  </vt:lpstr>
      <vt:lpstr>BACK GROUND </vt:lpstr>
      <vt:lpstr> </vt:lpstr>
      <vt:lpstr>LITERATURE REVIEW </vt:lpstr>
      <vt:lpstr>LITERATURE REVIEW </vt:lpstr>
      <vt:lpstr>PowerPoint Presentation</vt:lpstr>
      <vt:lpstr>LITERATURE REVIEW</vt:lpstr>
      <vt:lpstr>LITERATURE REVIEW </vt:lpstr>
      <vt:lpstr>CONSEQUENCES </vt:lpstr>
      <vt:lpstr>RELEVANCE TO NURSING </vt:lpstr>
      <vt:lpstr>Middle range theory:  PEACEFUL END OF LIFE </vt:lpstr>
      <vt:lpstr>ASSUMPTIONS:</vt:lpstr>
      <vt:lpstr>PEACEFUL EOL</vt:lpstr>
      <vt:lpstr>RELATIONAL STATEMENTS</vt:lpstr>
      <vt:lpstr>REASONS FOR SELECTING </vt:lpstr>
      <vt:lpstr>PowerPoint Presentation</vt:lpstr>
      <vt:lpstr>PowerPoint Presentation</vt:lpstr>
      <vt:lpstr>ARE WE PREPARED?</vt:lpstr>
      <vt:lpstr>PROBLEM STATEMENT  </vt:lpstr>
      <vt:lpstr>STEP WISE APPROACH TOWARDS GOOD DEATH </vt:lpstr>
      <vt:lpstr>PEACEFUL EOL</vt:lpstr>
      <vt:lpstr>ANTICIPATORY PHASE </vt:lpstr>
      <vt:lpstr>DYING PHASE </vt:lpstr>
      <vt:lpstr>DYING PHASE </vt:lpstr>
      <vt:lpstr>PowerPoint Presentation</vt:lpstr>
      <vt:lpstr>PowerPoint Presentation</vt:lpstr>
      <vt:lpstr>CARE AFTER DEATH</vt:lpstr>
      <vt:lpstr>BARRIERS AND SOLUTION</vt:lpstr>
      <vt:lpstr>PowerPoint Presentation</vt:lpstr>
      <vt:lpstr>REFERENCES </vt:lpstr>
      <vt:lpstr>REFERENCES </vt:lpstr>
      <vt:lpstr>REFERENCES</vt:lpstr>
      <vt:lpstr>THANKS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Roshan Janmuhammad</dc:creator>
  <cp:lastModifiedBy>Roshan Janmuhammad</cp:lastModifiedBy>
  <cp:revision>501</cp:revision>
  <cp:lastPrinted>2012-04-30T18:17:56Z</cp:lastPrinted>
  <dcterms:created xsi:type="dcterms:W3CDTF">2012-04-14T19:02:00Z</dcterms:created>
  <dcterms:modified xsi:type="dcterms:W3CDTF">2012-05-01T02:25:56Z</dcterms:modified>
</cp:coreProperties>
</file>